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714" r:id="rId3"/>
    <p:sldMasterId id="2147483746" r:id="rId4"/>
    <p:sldMasterId id="2147483767" r:id="rId5"/>
    <p:sldMasterId id="2147483779" r:id="rId6"/>
    <p:sldMasterId id="2147483817" r:id="rId7"/>
    <p:sldMasterId id="2147483831" r:id="rId8"/>
    <p:sldMasterId id="2147483888" r:id="rId9"/>
    <p:sldMasterId id="2147483909" r:id="rId10"/>
  </p:sldMasterIdLst>
  <p:notesMasterIdLst>
    <p:notesMasterId r:id="rId53"/>
  </p:notesMasterIdLst>
  <p:sldIdLst>
    <p:sldId id="417" r:id="rId11"/>
    <p:sldId id="313" r:id="rId12"/>
    <p:sldId id="307" r:id="rId13"/>
    <p:sldId id="308" r:id="rId14"/>
    <p:sldId id="262" r:id="rId15"/>
    <p:sldId id="442" r:id="rId16"/>
    <p:sldId id="2007577257" r:id="rId17"/>
    <p:sldId id="261" r:id="rId18"/>
    <p:sldId id="533" r:id="rId19"/>
    <p:sldId id="532" r:id="rId20"/>
    <p:sldId id="443" r:id="rId21"/>
    <p:sldId id="263" r:id="rId22"/>
    <p:sldId id="273" r:id="rId23"/>
    <p:sldId id="528" r:id="rId24"/>
    <p:sldId id="534" r:id="rId25"/>
    <p:sldId id="536" r:id="rId26"/>
    <p:sldId id="539" r:id="rId27"/>
    <p:sldId id="541" r:id="rId28"/>
    <p:sldId id="441" r:id="rId29"/>
    <p:sldId id="316" r:id="rId30"/>
    <p:sldId id="457" r:id="rId31"/>
    <p:sldId id="462" r:id="rId32"/>
    <p:sldId id="461" r:id="rId33"/>
    <p:sldId id="531" r:id="rId34"/>
    <p:sldId id="466" r:id="rId35"/>
    <p:sldId id="11532" r:id="rId36"/>
    <p:sldId id="543" r:id="rId37"/>
    <p:sldId id="11533" r:id="rId38"/>
    <p:sldId id="11534" r:id="rId39"/>
    <p:sldId id="318" r:id="rId40"/>
    <p:sldId id="476" r:id="rId41"/>
    <p:sldId id="470" r:id="rId42"/>
    <p:sldId id="472" r:id="rId43"/>
    <p:sldId id="473" r:id="rId44"/>
    <p:sldId id="474" r:id="rId45"/>
    <p:sldId id="475" r:id="rId46"/>
    <p:sldId id="477" r:id="rId47"/>
    <p:sldId id="544" r:id="rId48"/>
    <p:sldId id="2007577253" r:id="rId49"/>
    <p:sldId id="542" r:id="rId50"/>
    <p:sldId id="267" r:id="rId51"/>
    <p:sldId id="33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0000FF"/>
    <a:srgbClr val="FF33CC"/>
    <a:srgbClr val="C1EFFF"/>
    <a:srgbClr val="C2E49C"/>
    <a:srgbClr val="000D26"/>
    <a:srgbClr val="6C0000"/>
    <a:srgbClr val="FED6FA"/>
    <a:srgbClr val="F97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Ũ NGỌC QUANG" userId="23fcd8bb9e19aa0b" providerId="LiveId" clId="{40B8687F-D267-43BA-8A3E-A6105BFB51AE}"/>
    <pc:docChg chg="custSel delSld modSld delMainMaster">
      <pc:chgData name="VŨ NGỌC QUANG" userId="23fcd8bb9e19aa0b" providerId="LiveId" clId="{40B8687F-D267-43BA-8A3E-A6105BFB51AE}" dt="2023-03-22T09:38:19.711" v="6" actId="2696"/>
      <pc:docMkLst>
        <pc:docMk/>
      </pc:docMkLst>
      <pc:sldChg chg="addSp delSp modSp del mod">
        <pc:chgData name="VŨ NGỌC QUANG" userId="23fcd8bb9e19aa0b" providerId="LiveId" clId="{40B8687F-D267-43BA-8A3E-A6105BFB51AE}" dt="2023-03-22T09:38:19.711" v="6" actId="2696"/>
        <pc:sldMkLst>
          <pc:docMk/>
          <pc:sldMk cId="0" sldId="2007577256"/>
        </pc:sldMkLst>
        <pc:spChg chg="del">
          <ac:chgData name="VŨ NGỌC QUANG" userId="23fcd8bb9e19aa0b" providerId="LiveId" clId="{40B8687F-D267-43BA-8A3E-A6105BFB51AE}" dt="2023-03-22T09:37:45.393" v="1" actId="478"/>
          <ac:spMkLst>
            <pc:docMk/>
            <pc:sldMk cId="0" sldId="2007577256"/>
            <ac:spMk id="2" creationId="{C4C63398-5F17-6EDF-1A70-641446646E5B}"/>
          </ac:spMkLst>
        </pc:spChg>
        <pc:spChg chg="mod">
          <ac:chgData name="VŨ NGỌC QUANG" userId="23fcd8bb9e19aa0b" providerId="LiveId" clId="{40B8687F-D267-43BA-8A3E-A6105BFB51AE}" dt="2023-03-22T09:38:16.833" v="5" actId="1076"/>
          <ac:spMkLst>
            <pc:docMk/>
            <pc:sldMk cId="0" sldId="2007577256"/>
            <ac:spMk id="3" creationId="{C36275A1-15EB-D555-48A2-49F27681BF6B}"/>
          </ac:spMkLst>
        </pc:spChg>
        <pc:spChg chg="del">
          <ac:chgData name="VŨ NGỌC QUANG" userId="23fcd8bb9e19aa0b" providerId="LiveId" clId="{40B8687F-D267-43BA-8A3E-A6105BFB51AE}" dt="2023-03-22T09:37:49.089" v="3" actId="478"/>
          <ac:spMkLst>
            <pc:docMk/>
            <pc:sldMk cId="0" sldId="2007577256"/>
            <ac:spMk id="4" creationId="{7C1A44E7-5723-8C09-026A-1C5423F0601A}"/>
          </ac:spMkLst>
        </pc:spChg>
        <pc:spChg chg="add del mod">
          <ac:chgData name="VŨ NGỌC QUANG" userId="23fcd8bb9e19aa0b" providerId="LiveId" clId="{40B8687F-D267-43BA-8A3E-A6105BFB51AE}" dt="2023-03-22T09:37:51.161" v="4" actId="478"/>
          <ac:spMkLst>
            <pc:docMk/>
            <pc:sldMk cId="0" sldId="2007577256"/>
            <ac:spMk id="6" creationId="{CE98CA64-9924-6454-4562-22C79331E67A}"/>
          </ac:spMkLst>
        </pc:spChg>
        <pc:spChg chg="del">
          <ac:chgData name="VŨ NGỌC QUANG" userId="23fcd8bb9e19aa0b" providerId="LiveId" clId="{40B8687F-D267-43BA-8A3E-A6105BFB51AE}" dt="2023-03-22T09:37:44.253" v="0" actId="478"/>
          <ac:spMkLst>
            <pc:docMk/>
            <pc:sldMk cId="0" sldId="2007577256"/>
            <ac:spMk id="315" creationId="{00000000-0000-0000-0000-000000000000}"/>
          </ac:spMkLst>
        </pc:spChg>
      </pc:sldChg>
      <pc:sldMasterChg chg="del delSldLayout">
        <pc:chgData name="VŨ NGỌC QUANG" userId="23fcd8bb9e19aa0b" providerId="LiveId" clId="{40B8687F-D267-43BA-8A3E-A6105BFB51AE}" dt="2023-03-22T09:38:19.711" v="6" actId="2696"/>
        <pc:sldMasterMkLst>
          <pc:docMk/>
          <pc:sldMasterMk cId="1140570260" sldId="2147483921"/>
        </pc:sldMasterMkLst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2798855194" sldId="2147483922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1405265270" sldId="2147483923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465355680" sldId="2147483924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2223938498" sldId="2147483925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1744907330" sldId="2147483926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2741289817" sldId="2147483927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50058598" sldId="2147483928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4201231213" sldId="2147483929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355482482" sldId="2147483930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2660637993" sldId="2147483931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2495019292" sldId="2147483932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732926552" sldId="2147483933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378105752" sldId="2147483934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971559050" sldId="2147483935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824767636" sldId="2147483936"/>
          </pc:sldLayoutMkLst>
        </pc:sldLayoutChg>
        <pc:sldLayoutChg chg="del">
          <pc:chgData name="VŨ NGỌC QUANG" userId="23fcd8bb9e19aa0b" providerId="LiveId" clId="{40B8687F-D267-43BA-8A3E-A6105BFB51AE}" dt="2023-03-22T09:38:19.711" v="6" actId="2696"/>
          <pc:sldLayoutMkLst>
            <pc:docMk/>
            <pc:sldMasterMk cId="1140570260" sldId="2147483921"/>
            <pc:sldLayoutMk cId="3381280789" sldId="21474839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16BFF-4505-4DCA-8665-8FCC9FCEC428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618C3-9729-4CDC-9652-4C73AC45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09a0e8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09a0e8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94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57f049f47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57f049f47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77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709a0e84b6_0_15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709a0e84b6_0_15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236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1d5e6dd1b0_0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1d5e6dd1b0_0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5f7ede9e3c2e2bd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5f7ede9e3c2e2bd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334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59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aa5f3edd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aa5f3edd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717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ADD2F-D2D8-4E78-9D4B-B735FAE633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2D2911-1BF0-4FFD-882D-CE787F43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7C21E3-2A68-4A87-B41D-E3048663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5E02-EAC9-4E46-A47E-BDAE4F20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904CC-524D-4DFF-A246-34C42C79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BE2AA3-22B0-40A9-B83A-FA2A03B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5994-7B3A-4435-AB73-46D6917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3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A265A-A335-4A15-A2BE-2CCE776F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550357-92A0-4EE2-B3D3-7CDB955F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42AA7-51CC-48CF-B703-6C81A7F1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C04C08-19AB-4A54-85AF-B0E5BEC8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DB19F1-B048-4F44-B1CF-BD9F24C8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0E52AF-EC5D-4F61-9C3F-39E6EE8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895AB-17BC-48D3-AB94-C7D7351D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E3B594-AFAF-4D9A-BD32-43D597EF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963638-FF98-4B90-9A53-4B0363E1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CD3A5-6EF8-497E-9671-083DECE3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2B4DDF-B379-4C90-B284-FB0F94F9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4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6E8565-FE14-4314-BDD3-0E5DA59D3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E8767C-03C8-4853-9B0F-EA1B1A67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F20E1-6F34-4456-8BE6-115E69A0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BAFD1-589F-44CB-9949-B6594E10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2CABD6-E353-4656-9E14-6B3C5759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sp>
        <p:nvSpPr>
          <p:cNvPr id="10" name="Google Shape;10;p2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303400" y="1256633"/>
            <a:ext cx="5585200" cy="31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Balsamiq Sans"/>
              <a:buNone/>
              <a:defRPr sz="69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6933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03433" y="4440784"/>
            <a:ext cx="55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95329" y="673159"/>
            <a:ext cx="2049232" cy="4721837"/>
            <a:chOff x="-221497" y="504869"/>
            <a:chExt cx="1536924" cy="3541378"/>
          </a:xfrm>
        </p:grpSpPr>
        <p:sp>
          <p:nvSpPr>
            <p:cNvPr id="14" name="Google Shape;14;p2"/>
            <p:cNvSpPr/>
            <p:nvPr/>
          </p:nvSpPr>
          <p:spPr>
            <a:xfrm>
              <a:off x="881973" y="1179358"/>
              <a:ext cx="433454" cy="2866889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5" name="Google Shape;25;p2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113172" y="504869"/>
              <a:ext cx="510392" cy="674487"/>
              <a:chOff x="-37116" y="2186994"/>
              <a:chExt cx="510392" cy="674487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63791" y="2706778"/>
                <a:ext cx="256323" cy="143808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828" extrusionOk="0">
                    <a:moveTo>
                      <a:pt x="2706" y="1"/>
                    </a:moveTo>
                    <a:lnTo>
                      <a:pt x="2706" y="2900"/>
                    </a:lnTo>
                    <a:lnTo>
                      <a:pt x="136" y="3692"/>
                    </a:lnTo>
                    <a:lnTo>
                      <a:pt x="1" y="3827"/>
                    </a:lnTo>
                    <a:lnTo>
                      <a:pt x="6822" y="3827"/>
                    </a:lnTo>
                    <a:lnTo>
                      <a:pt x="6687" y="3692"/>
                    </a:lnTo>
                    <a:lnTo>
                      <a:pt x="4098" y="2900"/>
                    </a:lnTo>
                    <a:lnTo>
                      <a:pt x="40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2896" y="2850548"/>
                <a:ext cx="278112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291" extrusionOk="0">
                    <a:moveTo>
                      <a:pt x="291" y="0"/>
                    </a:moveTo>
                    <a:lnTo>
                      <a:pt x="1" y="290"/>
                    </a:lnTo>
                    <a:lnTo>
                      <a:pt x="7402" y="290"/>
                    </a:lnTo>
                    <a:lnTo>
                      <a:pt x="71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0508" y="2186994"/>
                <a:ext cx="392768" cy="506786"/>
              </a:xfrm>
              <a:custGeom>
                <a:avLst/>
                <a:gdLst/>
                <a:ahLst/>
                <a:cxnLst/>
                <a:rect l="l" t="t" r="r" b="b"/>
                <a:pathLst>
                  <a:path w="10455" h="13490" extrusionOk="0">
                    <a:moveTo>
                      <a:pt x="5836" y="368"/>
                    </a:moveTo>
                    <a:cubicBezTo>
                      <a:pt x="8677" y="1721"/>
                      <a:pt x="10204" y="4890"/>
                      <a:pt x="9508" y="7962"/>
                    </a:cubicBezTo>
                    <a:cubicBezTo>
                      <a:pt x="8812" y="11035"/>
                      <a:pt x="6068" y="13219"/>
                      <a:pt x="2918" y="13219"/>
                    </a:cubicBezTo>
                    <a:cubicBezTo>
                      <a:pt x="2049" y="13219"/>
                      <a:pt x="1179" y="13064"/>
                      <a:pt x="367" y="12716"/>
                    </a:cubicBezTo>
                    <a:lnTo>
                      <a:pt x="5836" y="368"/>
                    </a:lnTo>
                    <a:close/>
                    <a:moveTo>
                      <a:pt x="5701" y="1"/>
                    </a:moveTo>
                    <a:lnTo>
                      <a:pt x="0" y="12851"/>
                    </a:lnTo>
                    <a:lnTo>
                      <a:pt x="136" y="12909"/>
                    </a:lnTo>
                    <a:cubicBezTo>
                      <a:pt x="1005" y="13296"/>
                      <a:pt x="1952" y="13489"/>
                      <a:pt x="2918" y="13489"/>
                    </a:cubicBezTo>
                    <a:lnTo>
                      <a:pt x="2938" y="13489"/>
                    </a:lnTo>
                    <a:cubicBezTo>
                      <a:pt x="6223" y="13470"/>
                      <a:pt x="9063" y="11151"/>
                      <a:pt x="9759" y="7943"/>
                    </a:cubicBezTo>
                    <a:cubicBezTo>
                      <a:pt x="10455" y="4716"/>
                      <a:pt x="8812" y="1450"/>
                      <a:pt x="5836" y="59"/>
                    </a:cubicBezTo>
                    <a:lnTo>
                      <a:pt x="570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30" name="Google Shape;30;p2"/>
              <p:cNvGrpSpPr/>
              <p:nvPr/>
            </p:nvGrpSpPr>
            <p:grpSpPr>
              <a:xfrm>
                <a:off x="-37116" y="2201532"/>
                <a:ext cx="466851" cy="455919"/>
                <a:chOff x="-37116" y="2201532"/>
                <a:chExt cx="466851" cy="455919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-37116" y="2201532"/>
                  <a:ext cx="454492" cy="455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8" h="12136" extrusionOk="0">
                      <a:moveTo>
                        <a:pt x="6049" y="0"/>
                      </a:moveTo>
                      <a:cubicBezTo>
                        <a:pt x="2706" y="0"/>
                        <a:pt x="1" y="2725"/>
                        <a:pt x="1" y="6068"/>
                      </a:cubicBezTo>
                      <a:cubicBezTo>
                        <a:pt x="1" y="9430"/>
                        <a:pt x="2706" y="12136"/>
                        <a:pt x="6049" y="12136"/>
                      </a:cubicBezTo>
                      <a:cubicBezTo>
                        <a:pt x="9392" y="12136"/>
                        <a:pt x="12098" y="9430"/>
                        <a:pt x="12098" y="6068"/>
                      </a:cubicBezTo>
                      <a:cubicBezTo>
                        <a:pt x="12098" y="2725"/>
                        <a:pt x="9392" y="0"/>
                        <a:pt x="60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1468" y="2201532"/>
                  <a:ext cx="217103" cy="392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9" h="10436" extrusionOk="0">
                      <a:moveTo>
                        <a:pt x="3227" y="0"/>
                      </a:moveTo>
                      <a:cubicBezTo>
                        <a:pt x="2319" y="78"/>
                        <a:pt x="1430" y="348"/>
                        <a:pt x="657" y="812"/>
                      </a:cubicBezTo>
                      <a:lnTo>
                        <a:pt x="309" y="1411"/>
                      </a:lnTo>
                      <a:lnTo>
                        <a:pt x="0" y="1894"/>
                      </a:lnTo>
                      <a:lnTo>
                        <a:pt x="136" y="1894"/>
                      </a:lnTo>
                      <a:lnTo>
                        <a:pt x="329" y="1701"/>
                      </a:lnTo>
                      <a:lnTo>
                        <a:pt x="657" y="1218"/>
                      </a:lnTo>
                      <a:lnTo>
                        <a:pt x="329" y="1913"/>
                      </a:lnTo>
                      <a:lnTo>
                        <a:pt x="78" y="2203"/>
                      </a:lnTo>
                      <a:lnTo>
                        <a:pt x="329" y="2590"/>
                      </a:lnTo>
                      <a:lnTo>
                        <a:pt x="967" y="3247"/>
                      </a:lnTo>
                      <a:lnTo>
                        <a:pt x="1121" y="3730"/>
                      </a:lnTo>
                      <a:lnTo>
                        <a:pt x="1682" y="4174"/>
                      </a:lnTo>
                      <a:lnTo>
                        <a:pt x="1488" y="4503"/>
                      </a:lnTo>
                      <a:lnTo>
                        <a:pt x="947" y="4793"/>
                      </a:lnTo>
                      <a:lnTo>
                        <a:pt x="599" y="5430"/>
                      </a:lnTo>
                      <a:cubicBezTo>
                        <a:pt x="599" y="5430"/>
                        <a:pt x="1334" y="6706"/>
                        <a:pt x="1334" y="6764"/>
                      </a:cubicBezTo>
                      <a:cubicBezTo>
                        <a:pt x="1334" y="6822"/>
                        <a:pt x="1198" y="7517"/>
                        <a:pt x="1198" y="7517"/>
                      </a:cubicBezTo>
                      <a:lnTo>
                        <a:pt x="677" y="8715"/>
                      </a:lnTo>
                      <a:lnTo>
                        <a:pt x="503" y="9798"/>
                      </a:lnTo>
                      <a:lnTo>
                        <a:pt x="754" y="10435"/>
                      </a:lnTo>
                      <a:lnTo>
                        <a:pt x="967" y="10319"/>
                      </a:lnTo>
                      <a:lnTo>
                        <a:pt x="1082" y="9836"/>
                      </a:lnTo>
                      <a:lnTo>
                        <a:pt x="1546" y="9334"/>
                      </a:lnTo>
                      <a:lnTo>
                        <a:pt x="2957" y="8986"/>
                      </a:lnTo>
                      <a:lnTo>
                        <a:pt x="3440" y="8406"/>
                      </a:lnTo>
                      <a:lnTo>
                        <a:pt x="3942" y="8406"/>
                      </a:lnTo>
                      <a:lnTo>
                        <a:pt x="4812" y="7981"/>
                      </a:lnTo>
                      <a:lnTo>
                        <a:pt x="4928" y="7653"/>
                      </a:lnTo>
                      <a:lnTo>
                        <a:pt x="5546" y="7343"/>
                      </a:lnTo>
                      <a:lnTo>
                        <a:pt x="5778" y="7092"/>
                      </a:lnTo>
                      <a:lnTo>
                        <a:pt x="4754" y="6493"/>
                      </a:lnTo>
                      <a:lnTo>
                        <a:pt x="4677" y="6165"/>
                      </a:lnTo>
                      <a:lnTo>
                        <a:pt x="4194" y="6068"/>
                      </a:lnTo>
                      <a:lnTo>
                        <a:pt x="4213" y="5469"/>
                      </a:lnTo>
                      <a:lnTo>
                        <a:pt x="3691" y="5160"/>
                      </a:lnTo>
                      <a:lnTo>
                        <a:pt x="3112" y="4290"/>
                      </a:lnTo>
                      <a:lnTo>
                        <a:pt x="2397" y="3865"/>
                      </a:lnTo>
                      <a:lnTo>
                        <a:pt x="1662" y="4000"/>
                      </a:lnTo>
                      <a:lnTo>
                        <a:pt x="1334" y="3749"/>
                      </a:lnTo>
                      <a:lnTo>
                        <a:pt x="1276" y="3401"/>
                      </a:lnTo>
                      <a:lnTo>
                        <a:pt x="1411" y="3227"/>
                      </a:lnTo>
                      <a:lnTo>
                        <a:pt x="1430" y="3015"/>
                      </a:lnTo>
                      <a:lnTo>
                        <a:pt x="1160" y="2744"/>
                      </a:lnTo>
                      <a:lnTo>
                        <a:pt x="1643" y="2493"/>
                      </a:lnTo>
                      <a:lnTo>
                        <a:pt x="1334" y="2435"/>
                      </a:lnTo>
                      <a:lnTo>
                        <a:pt x="947" y="2590"/>
                      </a:lnTo>
                      <a:lnTo>
                        <a:pt x="735" y="2435"/>
                      </a:lnTo>
                      <a:lnTo>
                        <a:pt x="1082" y="1894"/>
                      </a:lnTo>
                      <a:lnTo>
                        <a:pt x="1469" y="1681"/>
                      </a:lnTo>
                      <a:lnTo>
                        <a:pt x="1952" y="1720"/>
                      </a:lnTo>
                      <a:lnTo>
                        <a:pt x="2281" y="1836"/>
                      </a:lnTo>
                      <a:lnTo>
                        <a:pt x="2242" y="2165"/>
                      </a:lnTo>
                      <a:lnTo>
                        <a:pt x="2126" y="2512"/>
                      </a:lnTo>
                      <a:lnTo>
                        <a:pt x="2455" y="2512"/>
                      </a:lnTo>
                      <a:lnTo>
                        <a:pt x="2706" y="1894"/>
                      </a:lnTo>
                      <a:lnTo>
                        <a:pt x="3363" y="1701"/>
                      </a:lnTo>
                      <a:lnTo>
                        <a:pt x="3730" y="1392"/>
                      </a:lnTo>
                      <a:lnTo>
                        <a:pt x="4116" y="1469"/>
                      </a:lnTo>
                      <a:lnTo>
                        <a:pt x="4522" y="1218"/>
                      </a:lnTo>
                      <a:lnTo>
                        <a:pt x="4522" y="966"/>
                      </a:lnTo>
                      <a:lnTo>
                        <a:pt x="3595" y="966"/>
                      </a:lnTo>
                      <a:lnTo>
                        <a:pt x="2976" y="580"/>
                      </a:ln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26228" y="2304618"/>
                  <a:ext cx="50866" cy="30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812" extrusionOk="0">
                      <a:moveTo>
                        <a:pt x="1" y="0"/>
                      </a:moveTo>
                      <a:lnTo>
                        <a:pt x="387" y="348"/>
                      </a:lnTo>
                      <a:lnTo>
                        <a:pt x="774" y="561"/>
                      </a:lnTo>
                      <a:lnTo>
                        <a:pt x="1141" y="812"/>
                      </a:lnTo>
                      <a:lnTo>
                        <a:pt x="1353" y="812"/>
                      </a:lnTo>
                      <a:lnTo>
                        <a:pt x="890" y="483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184307" y="2202058"/>
                  <a:ext cx="78441" cy="54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1455" extrusionOk="0">
                      <a:moveTo>
                        <a:pt x="344" y="1"/>
                      </a:moveTo>
                      <a:cubicBezTo>
                        <a:pt x="281" y="1"/>
                        <a:pt x="218" y="2"/>
                        <a:pt x="155" y="6"/>
                      </a:cubicBezTo>
                      <a:lnTo>
                        <a:pt x="1" y="6"/>
                      </a:lnTo>
                      <a:lnTo>
                        <a:pt x="1" y="295"/>
                      </a:lnTo>
                      <a:lnTo>
                        <a:pt x="194" y="527"/>
                      </a:lnTo>
                      <a:lnTo>
                        <a:pt x="271" y="798"/>
                      </a:lnTo>
                      <a:lnTo>
                        <a:pt x="1141" y="894"/>
                      </a:lnTo>
                      <a:lnTo>
                        <a:pt x="1701" y="1068"/>
                      </a:lnTo>
                      <a:lnTo>
                        <a:pt x="1972" y="1455"/>
                      </a:lnTo>
                      <a:lnTo>
                        <a:pt x="2088" y="1358"/>
                      </a:lnTo>
                      <a:lnTo>
                        <a:pt x="2088" y="817"/>
                      </a:lnTo>
                      <a:lnTo>
                        <a:pt x="1779" y="585"/>
                      </a:lnTo>
                      <a:lnTo>
                        <a:pt x="1643" y="353"/>
                      </a:lnTo>
                      <a:lnTo>
                        <a:pt x="1411" y="334"/>
                      </a:lnTo>
                      <a:lnTo>
                        <a:pt x="1044" y="585"/>
                      </a:lnTo>
                      <a:lnTo>
                        <a:pt x="716" y="585"/>
                      </a:lnTo>
                      <a:lnTo>
                        <a:pt x="812" y="411"/>
                      </a:lnTo>
                      <a:lnTo>
                        <a:pt x="638" y="160"/>
                      </a:lnTo>
                      <a:lnTo>
                        <a:pt x="638" y="160"/>
                      </a:lnTo>
                      <a:lnTo>
                        <a:pt x="1121" y="179"/>
                      </a:lnTo>
                      <a:lnTo>
                        <a:pt x="1257" y="102"/>
                      </a:lnTo>
                      <a:cubicBezTo>
                        <a:pt x="953" y="38"/>
                        <a:pt x="648" y="1"/>
                        <a:pt x="3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73798" y="2316940"/>
                  <a:ext cx="24719" cy="4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" h="1141" extrusionOk="0">
                      <a:moveTo>
                        <a:pt x="348" y="1"/>
                      </a:moveTo>
                      <a:lnTo>
                        <a:pt x="213" y="78"/>
                      </a:lnTo>
                      <a:lnTo>
                        <a:pt x="136" y="349"/>
                      </a:lnTo>
                      <a:lnTo>
                        <a:pt x="0" y="484"/>
                      </a:lnTo>
                      <a:lnTo>
                        <a:pt x="310" y="1141"/>
                      </a:lnTo>
                      <a:lnTo>
                        <a:pt x="425" y="1141"/>
                      </a:lnTo>
                      <a:lnTo>
                        <a:pt x="425" y="870"/>
                      </a:lnTo>
                      <a:lnTo>
                        <a:pt x="657" y="600"/>
                      </a:lnTo>
                      <a:cubicBezTo>
                        <a:pt x="580" y="387"/>
                        <a:pt x="464" y="194"/>
                        <a:pt x="3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347651" y="2364124"/>
                  <a:ext cx="82085" cy="222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5934" extrusionOk="0">
                      <a:moveTo>
                        <a:pt x="1121" y="1"/>
                      </a:moveTo>
                      <a:lnTo>
                        <a:pt x="696" y="329"/>
                      </a:lnTo>
                      <a:lnTo>
                        <a:pt x="329" y="600"/>
                      </a:lnTo>
                      <a:lnTo>
                        <a:pt x="329" y="735"/>
                      </a:lnTo>
                      <a:lnTo>
                        <a:pt x="1" y="1083"/>
                      </a:lnTo>
                      <a:lnTo>
                        <a:pt x="136" y="2049"/>
                      </a:lnTo>
                      <a:lnTo>
                        <a:pt x="271" y="2803"/>
                      </a:lnTo>
                      <a:lnTo>
                        <a:pt x="696" y="3015"/>
                      </a:lnTo>
                      <a:lnTo>
                        <a:pt x="1218" y="3151"/>
                      </a:lnTo>
                      <a:lnTo>
                        <a:pt x="1315" y="3557"/>
                      </a:lnTo>
                      <a:lnTo>
                        <a:pt x="1102" y="4658"/>
                      </a:lnTo>
                      <a:lnTo>
                        <a:pt x="310" y="5431"/>
                      </a:lnTo>
                      <a:lnTo>
                        <a:pt x="175" y="5933"/>
                      </a:lnTo>
                      <a:cubicBezTo>
                        <a:pt x="1643" y="4387"/>
                        <a:pt x="2184" y="2204"/>
                        <a:pt x="1643" y="155"/>
                      </a:cubicBezTo>
                      <a:lnTo>
                        <a:pt x="131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</p:grpSp>
      <p:grpSp>
        <p:nvGrpSpPr>
          <p:cNvPr id="37" name="Google Shape;37;p2"/>
          <p:cNvGrpSpPr/>
          <p:nvPr/>
        </p:nvGrpSpPr>
        <p:grpSpPr>
          <a:xfrm>
            <a:off x="-124021" y="4307943"/>
            <a:ext cx="668901" cy="628229"/>
            <a:chOff x="-93016" y="3230957"/>
            <a:chExt cx="501676" cy="471172"/>
          </a:xfrm>
        </p:grpSpPr>
        <p:sp>
          <p:nvSpPr>
            <p:cNvPr id="38" name="Google Shape;3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-112400" y="2022587"/>
            <a:ext cx="675715" cy="671821"/>
            <a:chOff x="-84300" y="1516940"/>
            <a:chExt cx="506786" cy="503866"/>
          </a:xfrm>
        </p:grpSpPr>
        <p:sp>
          <p:nvSpPr>
            <p:cNvPr id="43" name="Google Shape;43;p2"/>
            <p:cNvSpPr/>
            <p:nvPr/>
          </p:nvSpPr>
          <p:spPr>
            <a:xfrm>
              <a:off x="46397" y="1548872"/>
              <a:ext cx="74797" cy="471923"/>
            </a:xfrm>
            <a:custGeom>
              <a:avLst/>
              <a:gdLst/>
              <a:ahLst/>
              <a:cxnLst/>
              <a:rect l="l" t="t" r="r" b="b"/>
              <a:pathLst>
                <a:path w="1991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1990" y="12561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21156" y="1548872"/>
              <a:ext cx="203315" cy="471923"/>
            </a:xfrm>
            <a:custGeom>
              <a:avLst/>
              <a:gdLst/>
              <a:ahLst/>
              <a:cxnLst/>
              <a:rect l="l" t="t" r="r" b="b"/>
              <a:pathLst>
                <a:path w="5412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5411" y="1256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4488" y="1633098"/>
              <a:ext cx="61723" cy="387697"/>
            </a:xfrm>
            <a:custGeom>
              <a:avLst/>
              <a:gdLst/>
              <a:ahLst/>
              <a:cxnLst/>
              <a:rect l="l" t="t" r="r" b="b"/>
              <a:pathLst>
                <a:path w="1643" h="10320" extrusionOk="0">
                  <a:moveTo>
                    <a:pt x="0" y="0"/>
                  </a:moveTo>
                  <a:lnTo>
                    <a:pt x="0" y="10319"/>
                  </a:lnTo>
                  <a:lnTo>
                    <a:pt x="1643" y="10319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6174" y="1633098"/>
              <a:ext cx="166311" cy="387697"/>
            </a:xfrm>
            <a:custGeom>
              <a:avLst/>
              <a:gdLst/>
              <a:ahLst/>
              <a:cxnLst/>
              <a:rect l="l" t="t" r="r" b="b"/>
              <a:pathLst>
                <a:path w="4427" h="10320" extrusionOk="0">
                  <a:moveTo>
                    <a:pt x="1" y="0"/>
                  </a:moveTo>
                  <a:lnTo>
                    <a:pt x="1" y="10319"/>
                  </a:lnTo>
                  <a:lnTo>
                    <a:pt x="4426" y="10319"/>
                  </a:lnTo>
                  <a:lnTo>
                    <a:pt x="4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47" name="Google Shape;47;p2"/>
            <p:cNvGrpSpPr/>
            <p:nvPr/>
          </p:nvGrpSpPr>
          <p:grpSpPr>
            <a:xfrm>
              <a:off x="-84300" y="1516940"/>
              <a:ext cx="130702" cy="503866"/>
              <a:chOff x="-84300" y="1516940"/>
              <a:chExt cx="130702" cy="503866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-84300" y="1516940"/>
                <a:ext cx="7990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5625" y="1516950"/>
                <a:ext cx="5202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50" name="Google Shape;50;p2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51" name="Google Shape;51;p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9829998" y="1251467"/>
            <a:ext cx="2391741" cy="1529023"/>
            <a:chOff x="2413900" y="1707875"/>
            <a:chExt cx="835650" cy="534225"/>
          </a:xfrm>
        </p:grpSpPr>
        <p:sp>
          <p:nvSpPr>
            <p:cNvPr id="58" name="Google Shape;58;p2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6" name="Google Shape;86;p2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7" name="Google Shape;87;p2"/>
          <p:cNvGrpSpPr/>
          <p:nvPr/>
        </p:nvGrpSpPr>
        <p:grpSpPr>
          <a:xfrm>
            <a:off x="-124021" y="3187059"/>
            <a:ext cx="668901" cy="628229"/>
            <a:chOff x="-93016" y="3230957"/>
            <a:chExt cx="501676" cy="471172"/>
          </a:xfrm>
        </p:grpSpPr>
        <p:sp>
          <p:nvSpPr>
            <p:cNvPr id="88" name="Google Shape;8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791692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11161546" y="1638527"/>
            <a:ext cx="1510057" cy="382251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4" name="Google Shape;124;p3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125" name="Google Shape;125;p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4502684" y="2801184"/>
            <a:ext cx="31868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4196433" y="1638533"/>
            <a:ext cx="3799200" cy="9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4196433" y="4409384"/>
            <a:ext cx="3799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6" name="Google Shape;136;p3"/>
          <p:cNvGrpSpPr/>
          <p:nvPr/>
        </p:nvGrpSpPr>
        <p:grpSpPr>
          <a:xfrm>
            <a:off x="38942" y="2932675"/>
            <a:ext cx="1829071" cy="2607992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15" name="Google Shape;215;p3"/>
          <p:cNvGrpSpPr/>
          <p:nvPr/>
        </p:nvGrpSpPr>
        <p:grpSpPr>
          <a:xfrm flipH="1">
            <a:off x="8980834" y="2754926"/>
            <a:ext cx="4785492" cy="3389757"/>
            <a:chOff x="-1087803" y="2066179"/>
            <a:chExt cx="3366272" cy="2542318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1130863" y="2392357"/>
              <a:ext cx="309388" cy="358787"/>
              <a:chOff x="7482936" y="3436295"/>
              <a:chExt cx="450871" cy="522861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7482936" y="3607177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505978" y="3607302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570121" y="3475777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573359" y="3436295"/>
                <a:ext cx="238264" cy="20899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678" extrusionOk="0">
                    <a:moveTo>
                      <a:pt x="1718" y="0"/>
                    </a:moveTo>
                    <a:lnTo>
                      <a:pt x="1718" y="0"/>
                    </a:lnTo>
                    <a:cubicBezTo>
                      <a:pt x="1718" y="0"/>
                      <a:pt x="1718" y="0"/>
                      <a:pt x="1718" y="0"/>
                    </a:cubicBezTo>
                    <a:cubicBezTo>
                      <a:pt x="1" y="1017"/>
                      <a:pt x="991" y="1678"/>
                      <a:pt x="991" y="1678"/>
                    </a:cubicBezTo>
                    <a:cubicBezTo>
                      <a:pt x="1912" y="1585"/>
                      <a:pt x="1719" y="0"/>
                      <a:pt x="1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 flipH="1">
              <a:off x="-1087803" y="2066179"/>
              <a:ext cx="3366272" cy="2542318"/>
              <a:chOff x="1180400" y="3235525"/>
              <a:chExt cx="954375" cy="72077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2076475" y="3793825"/>
                <a:ext cx="16525" cy="140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01" extrusionOk="0">
                    <a:moveTo>
                      <a:pt x="0" y="1"/>
                    </a:moveTo>
                    <a:lnTo>
                      <a:pt x="436" y="5600"/>
                    </a:lnTo>
                    <a:lnTo>
                      <a:pt x="660" y="5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D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223" name="Google Shape;223;p3"/>
              <p:cNvGrpSpPr/>
              <p:nvPr/>
            </p:nvGrpSpPr>
            <p:grpSpPr>
              <a:xfrm>
                <a:off x="1180400" y="3235525"/>
                <a:ext cx="954375" cy="720775"/>
                <a:chOff x="1180400" y="3235525"/>
                <a:chExt cx="954375" cy="720775"/>
              </a:xfrm>
            </p:grpSpPr>
            <p:sp>
              <p:nvSpPr>
                <p:cNvPr id="224" name="Google Shape;224;p3"/>
                <p:cNvSpPr/>
                <p:nvPr/>
              </p:nvSpPr>
              <p:spPr>
                <a:xfrm>
                  <a:off x="1362328" y="3382121"/>
                  <a:ext cx="8596" cy="2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23" extrusionOk="0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44" y="423"/>
                      </a:lnTo>
                      <a:lnTo>
                        <a:pt x="344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1328976" y="3407100"/>
                  <a:ext cx="75300" cy="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1678" extrusionOk="0">
                      <a:moveTo>
                        <a:pt x="1202" y="1"/>
                      </a:moveTo>
                      <a:lnTo>
                        <a:pt x="1202" y="1268"/>
                      </a:lnTo>
                      <a:lnTo>
                        <a:pt x="53" y="1625"/>
                      </a:lnTo>
                      <a:lnTo>
                        <a:pt x="0" y="1678"/>
                      </a:lnTo>
                      <a:lnTo>
                        <a:pt x="3012" y="1678"/>
                      </a:lnTo>
                      <a:lnTo>
                        <a:pt x="2959" y="1625"/>
                      </a:lnTo>
                      <a:lnTo>
                        <a:pt x="1810" y="1268"/>
                      </a:lnTo>
                      <a:lnTo>
                        <a:pt x="18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1325675" y="3429650"/>
                  <a:ext cx="81900" cy="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133" extrusionOk="0">
                      <a:moveTo>
                        <a:pt x="132" y="1"/>
                      </a:moveTo>
                      <a:lnTo>
                        <a:pt x="0" y="133"/>
                      </a:lnTo>
                      <a:lnTo>
                        <a:pt x="3276" y="133"/>
                      </a:lnTo>
                      <a:lnTo>
                        <a:pt x="3144" y="1"/>
                      </a:lnTo>
                      <a:close/>
                    </a:path>
                  </a:pathLst>
                </a:custGeom>
                <a:solidFill>
                  <a:srgbClr val="1A24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1333925" y="3235525"/>
                  <a:ext cx="115575" cy="1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5931" extrusionOk="0">
                      <a:moveTo>
                        <a:pt x="2576" y="159"/>
                      </a:moveTo>
                      <a:cubicBezTo>
                        <a:pt x="3830" y="766"/>
                        <a:pt x="4504" y="2153"/>
                        <a:pt x="4187" y="3500"/>
                      </a:cubicBezTo>
                      <a:cubicBezTo>
                        <a:pt x="3885" y="4851"/>
                        <a:pt x="2698" y="5811"/>
                        <a:pt x="1310" y="5811"/>
                      </a:cubicBezTo>
                      <a:cubicBezTo>
                        <a:pt x="1301" y="5811"/>
                        <a:pt x="1291" y="5811"/>
                        <a:pt x="1282" y="5811"/>
                      </a:cubicBezTo>
                      <a:cubicBezTo>
                        <a:pt x="899" y="5811"/>
                        <a:pt x="516" y="5745"/>
                        <a:pt x="159" y="5587"/>
                      </a:cubicBezTo>
                      <a:lnTo>
                        <a:pt x="2576" y="159"/>
                      </a:lnTo>
                      <a:close/>
                      <a:moveTo>
                        <a:pt x="2523" y="0"/>
                      </a:moveTo>
                      <a:lnTo>
                        <a:pt x="1" y="5653"/>
                      </a:lnTo>
                      <a:lnTo>
                        <a:pt x="53" y="5679"/>
                      </a:lnTo>
                      <a:cubicBezTo>
                        <a:pt x="450" y="5851"/>
                        <a:pt x="859" y="5930"/>
                        <a:pt x="1282" y="5930"/>
                      </a:cubicBezTo>
                      <a:cubicBezTo>
                        <a:pt x="2747" y="5930"/>
                        <a:pt x="4002" y="4926"/>
                        <a:pt x="4306" y="3500"/>
                      </a:cubicBezTo>
                      <a:cubicBezTo>
                        <a:pt x="4623" y="2074"/>
                        <a:pt x="3896" y="634"/>
                        <a:pt x="2576" y="27"/>
                      </a:cubicBez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1290025" y="3239725"/>
                  <a:ext cx="152225" cy="1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5338" extrusionOk="0">
                      <a:moveTo>
                        <a:pt x="3046" y="0"/>
                      </a:moveTo>
                      <a:cubicBezTo>
                        <a:pt x="2560" y="0"/>
                        <a:pt x="2068" y="134"/>
                        <a:pt x="1624" y="414"/>
                      </a:cubicBezTo>
                      <a:cubicBezTo>
                        <a:pt x="383" y="1193"/>
                        <a:pt x="0" y="2830"/>
                        <a:pt x="779" y="4085"/>
                      </a:cubicBezTo>
                      <a:cubicBezTo>
                        <a:pt x="1283" y="4896"/>
                        <a:pt x="2151" y="5337"/>
                        <a:pt x="3041" y="5337"/>
                      </a:cubicBezTo>
                      <a:cubicBezTo>
                        <a:pt x="3528" y="5337"/>
                        <a:pt x="4020" y="5206"/>
                        <a:pt x="4464" y="4930"/>
                      </a:cubicBezTo>
                      <a:cubicBezTo>
                        <a:pt x="5705" y="4151"/>
                        <a:pt x="6088" y="2500"/>
                        <a:pt x="5309" y="1259"/>
                      </a:cubicBezTo>
                      <a:cubicBezTo>
                        <a:pt x="4805" y="447"/>
                        <a:pt x="3936" y="0"/>
                        <a:pt x="30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1325350" y="3240150"/>
                  <a:ext cx="63400" cy="1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4570" extrusionOk="0">
                      <a:moveTo>
                        <a:pt x="1426" y="0"/>
                      </a:moveTo>
                      <a:cubicBezTo>
                        <a:pt x="1017" y="27"/>
                        <a:pt x="634" y="159"/>
                        <a:pt x="291" y="357"/>
                      </a:cubicBezTo>
                      <a:lnTo>
                        <a:pt x="132" y="621"/>
                      </a:lnTo>
                      <a:lnTo>
                        <a:pt x="0" y="832"/>
                      </a:lnTo>
                      <a:lnTo>
                        <a:pt x="53" y="832"/>
                      </a:lnTo>
                      <a:lnTo>
                        <a:pt x="145" y="740"/>
                      </a:lnTo>
                      <a:lnTo>
                        <a:pt x="291" y="529"/>
                      </a:lnTo>
                      <a:lnTo>
                        <a:pt x="145" y="832"/>
                      </a:lnTo>
                      <a:lnTo>
                        <a:pt x="27" y="964"/>
                      </a:lnTo>
                      <a:lnTo>
                        <a:pt x="145" y="1123"/>
                      </a:lnTo>
                      <a:lnTo>
                        <a:pt x="423" y="1413"/>
                      </a:lnTo>
                      <a:lnTo>
                        <a:pt x="489" y="1625"/>
                      </a:lnTo>
                      <a:lnTo>
                        <a:pt x="740" y="1823"/>
                      </a:lnTo>
                      <a:lnTo>
                        <a:pt x="647" y="1968"/>
                      </a:lnTo>
                      <a:lnTo>
                        <a:pt x="423" y="2100"/>
                      </a:lnTo>
                      <a:lnTo>
                        <a:pt x="264" y="2377"/>
                      </a:lnTo>
                      <a:cubicBezTo>
                        <a:pt x="264" y="2377"/>
                        <a:pt x="594" y="2932"/>
                        <a:pt x="594" y="2959"/>
                      </a:cubicBezTo>
                      <a:cubicBezTo>
                        <a:pt x="594" y="2985"/>
                        <a:pt x="528" y="3289"/>
                        <a:pt x="528" y="3289"/>
                      </a:cubicBezTo>
                      <a:lnTo>
                        <a:pt x="304" y="3817"/>
                      </a:lnTo>
                      <a:lnTo>
                        <a:pt x="225" y="4292"/>
                      </a:lnTo>
                      <a:lnTo>
                        <a:pt x="330" y="4570"/>
                      </a:lnTo>
                      <a:lnTo>
                        <a:pt x="423" y="4517"/>
                      </a:lnTo>
                      <a:lnTo>
                        <a:pt x="489" y="4306"/>
                      </a:lnTo>
                      <a:lnTo>
                        <a:pt x="687" y="4094"/>
                      </a:lnTo>
                      <a:lnTo>
                        <a:pt x="1308" y="3936"/>
                      </a:lnTo>
                      <a:lnTo>
                        <a:pt x="1519" y="3685"/>
                      </a:lnTo>
                      <a:lnTo>
                        <a:pt x="1743" y="3685"/>
                      </a:lnTo>
                      <a:lnTo>
                        <a:pt x="2113" y="3487"/>
                      </a:lnTo>
                      <a:lnTo>
                        <a:pt x="2179" y="3342"/>
                      </a:lnTo>
                      <a:lnTo>
                        <a:pt x="2443" y="3223"/>
                      </a:lnTo>
                      <a:lnTo>
                        <a:pt x="2536" y="3104"/>
                      </a:lnTo>
                      <a:lnTo>
                        <a:pt x="2113" y="2853"/>
                      </a:lnTo>
                      <a:lnTo>
                        <a:pt x="2087" y="2708"/>
                      </a:lnTo>
                      <a:lnTo>
                        <a:pt x="1875" y="2668"/>
                      </a:lnTo>
                      <a:lnTo>
                        <a:pt x="1875" y="2404"/>
                      </a:lnTo>
                      <a:lnTo>
                        <a:pt x="1638" y="2259"/>
                      </a:lnTo>
                      <a:lnTo>
                        <a:pt x="1374" y="1876"/>
                      </a:lnTo>
                      <a:lnTo>
                        <a:pt x="1057" y="1691"/>
                      </a:lnTo>
                      <a:lnTo>
                        <a:pt x="740" y="1744"/>
                      </a:lnTo>
                      <a:lnTo>
                        <a:pt x="594" y="1638"/>
                      </a:lnTo>
                      <a:lnTo>
                        <a:pt x="568" y="1479"/>
                      </a:lnTo>
                      <a:lnTo>
                        <a:pt x="634" y="1400"/>
                      </a:lnTo>
                      <a:lnTo>
                        <a:pt x="634" y="1308"/>
                      </a:lnTo>
                      <a:lnTo>
                        <a:pt x="515" y="1189"/>
                      </a:lnTo>
                      <a:lnTo>
                        <a:pt x="727" y="1083"/>
                      </a:lnTo>
                      <a:lnTo>
                        <a:pt x="594" y="1057"/>
                      </a:lnTo>
                      <a:lnTo>
                        <a:pt x="423" y="1123"/>
                      </a:lnTo>
                      <a:lnTo>
                        <a:pt x="330" y="1057"/>
                      </a:lnTo>
                      <a:lnTo>
                        <a:pt x="489" y="819"/>
                      </a:lnTo>
                      <a:lnTo>
                        <a:pt x="660" y="727"/>
                      </a:lnTo>
                      <a:lnTo>
                        <a:pt x="872" y="740"/>
                      </a:lnTo>
                      <a:lnTo>
                        <a:pt x="1017" y="793"/>
                      </a:lnTo>
                      <a:lnTo>
                        <a:pt x="1004" y="938"/>
                      </a:lnTo>
                      <a:lnTo>
                        <a:pt x="951" y="1096"/>
                      </a:lnTo>
                      <a:lnTo>
                        <a:pt x="1096" y="1096"/>
                      </a:lnTo>
                      <a:lnTo>
                        <a:pt x="1202" y="819"/>
                      </a:lnTo>
                      <a:lnTo>
                        <a:pt x="1479" y="740"/>
                      </a:lnTo>
                      <a:lnTo>
                        <a:pt x="1651" y="608"/>
                      </a:lnTo>
                      <a:lnTo>
                        <a:pt x="1809" y="647"/>
                      </a:lnTo>
                      <a:lnTo>
                        <a:pt x="1994" y="542"/>
                      </a:lnTo>
                      <a:lnTo>
                        <a:pt x="1994" y="423"/>
                      </a:lnTo>
                      <a:lnTo>
                        <a:pt x="1598" y="423"/>
                      </a:lnTo>
                      <a:lnTo>
                        <a:pt x="1321" y="251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1347450" y="3270200"/>
                  <a:ext cx="14900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357" extrusionOk="0">
                      <a:moveTo>
                        <a:pt x="1" y="0"/>
                      </a:moveTo>
                      <a:lnTo>
                        <a:pt x="173" y="145"/>
                      </a:lnTo>
                      <a:lnTo>
                        <a:pt x="331" y="238"/>
                      </a:lnTo>
                      <a:lnTo>
                        <a:pt x="503" y="357"/>
                      </a:lnTo>
                      <a:lnTo>
                        <a:pt x="595" y="357"/>
                      </a:lnTo>
                      <a:lnTo>
                        <a:pt x="384" y="198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1364300" y="3240150"/>
                  <a:ext cx="231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635" extrusionOk="0">
                      <a:moveTo>
                        <a:pt x="1" y="0"/>
                      </a:moveTo>
                      <a:lnTo>
                        <a:pt x="1" y="132"/>
                      </a:lnTo>
                      <a:lnTo>
                        <a:pt x="93" y="238"/>
                      </a:lnTo>
                      <a:lnTo>
                        <a:pt x="133" y="357"/>
                      </a:lnTo>
                      <a:lnTo>
                        <a:pt x="516" y="397"/>
                      </a:lnTo>
                      <a:lnTo>
                        <a:pt x="753" y="476"/>
                      </a:lnTo>
                      <a:lnTo>
                        <a:pt x="872" y="634"/>
                      </a:lnTo>
                      <a:lnTo>
                        <a:pt x="925" y="595"/>
                      </a:lnTo>
                      <a:lnTo>
                        <a:pt x="925" y="357"/>
                      </a:lnTo>
                      <a:lnTo>
                        <a:pt x="793" y="264"/>
                      </a:lnTo>
                      <a:lnTo>
                        <a:pt x="727" y="159"/>
                      </a:lnTo>
                      <a:lnTo>
                        <a:pt x="634" y="159"/>
                      </a:lnTo>
                      <a:lnTo>
                        <a:pt x="463" y="278"/>
                      </a:lnTo>
                      <a:lnTo>
                        <a:pt x="317" y="278"/>
                      </a:lnTo>
                      <a:lnTo>
                        <a:pt x="357" y="198"/>
                      </a:lnTo>
                      <a:lnTo>
                        <a:pt x="291" y="80"/>
                      </a:lnTo>
                      <a:lnTo>
                        <a:pt x="502" y="80"/>
                      </a:lnTo>
                      <a:lnTo>
                        <a:pt x="555" y="40"/>
                      </a:lnTo>
                      <a:cubicBezTo>
                        <a:pt x="397" y="14"/>
                        <a:pt x="238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420100" y="3273825"/>
                  <a:ext cx="727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503" extrusionOk="0">
                      <a:moveTo>
                        <a:pt x="159" y="0"/>
                      </a:moveTo>
                      <a:lnTo>
                        <a:pt x="106" y="40"/>
                      </a:lnTo>
                      <a:lnTo>
                        <a:pt x="66" y="159"/>
                      </a:lnTo>
                      <a:lnTo>
                        <a:pt x="0" y="212"/>
                      </a:lnTo>
                      <a:lnTo>
                        <a:pt x="132" y="502"/>
                      </a:lnTo>
                      <a:lnTo>
                        <a:pt x="185" y="502"/>
                      </a:lnTo>
                      <a:lnTo>
                        <a:pt x="185" y="370"/>
                      </a:lnTo>
                      <a:lnTo>
                        <a:pt x="291" y="251"/>
                      </a:lnTo>
                      <a:cubicBezTo>
                        <a:pt x="251" y="172"/>
                        <a:pt x="212" y="8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1412500" y="3287350"/>
                  <a:ext cx="20500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2616" extrusionOk="0">
                      <a:moveTo>
                        <a:pt x="489" y="1"/>
                      </a:moveTo>
                      <a:lnTo>
                        <a:pt x="304" y="146"/>
                      </a:lnTo>
                      <a:lnTo>
                        <a:pt x="146" y="265"/>
                      </a:lnTo>
                      <a:lnTo>
                        <a:pt x="146" y="331"/>
                      </a:lnTo>
                      <a:lnTo>
                        <a:pt x="1" y="476"/>
                      </a:lnTo>
                      <a:lnTo>
                        <a:pt x="67" y="899"/>
                      </a:lnTo>
                      <a:lnTo>
                        <a:pt x="120" y="1229"/>
                      </a:lnTo>
                      <a:lnTo>
                        <a:pt x="304" y="1335"/>
                      </a:lnTo>
                      <a:lnTo>
                        <a:pt x="529" y="1388"/>
                      </a:lnTo>
                      <a:lnTo>
                        <a:pt x="582" y="1559"/>
                      </a:lnTo>
                      <a:lnTo>
                        <a:pt x="489" y="2048"/>
                      </a:lnTo>
                      <a:lnTo>
                        <a:pt x="133" y="2391"/>
                      </a:lnTo>
                      <a:lnTo>
                        <a:pt x="80" y="2616"/>
                      </a:lnTo>
                      <a:cubicBezTo>
                        <a:pt x="555" y="2114"/>
                        <a:pt x="819" y="1454"/>
                        <a:pt x="819" y="767"/>
                      </a:cubicBezTo>
                      <a:cubicBezTo>
                        <a:pt x="819" y="529"/>
                        <a:pt x="780" y="291"/>
                        <a:pt x="727" y="67"/>
                      </a:cubicBezTo>
                      <a:lnTo>
                        <a:pt x="58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1206475" y="3882975"/>
                  <a:ext cx="928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32" h="2933" extrusionOk="0">
                      <a:moveTo>
                        <a:pt x="37086" y="2096"/>
                      </a:moveTo>
                      <a:cubicBezTo>
                        <a:pt x="37109" y="2102"/>
                        <a:pt x="37123" y="2105"/>
                        <a:pt x="37128" y="2105"/>
                      </a:cubicBezTo>
                      <a:cubicBezTo>
                        <a:pt x="37131" y="2105"/>
                        <a:pt x="37130" y="2103"/>
                        <a:pt x="37124" y="2100"/>
                      </a:cubicBezTo>
                      <a:cubicBezTo>
                        <a:pt x="37121" y="2098"/>
                        <a:pt x="37108" y="2097"/>
                        <a:pt x="37086" y="2096"/>
                      </a:cubicBezTo>
                      <a:close/>
                      <a:moveTo>
                        <a:pt x="29993" y="0"/>
                      </a:moveTo>
                      <a:cubicBezTo>
                        <a:pt x="29372" y="0"/>
                        <a:pt x="1" y="529"/>
                        <a:pt x="1" y="529"/>
                      </a:cubicBezTo>
                      <a:lnTo>
                        <a:pt x="6802" y="2932"/>
                      </a:lnTo>
                      <a:cubicBezTo>
                        <a:pt x="6802" y="2932"/>
                        <a:pt x="33787" y="2092"/>
                        <a:pt x="36845" y="2092"/>
                      </a:cubicBezTo>
                      <a:cubicBezTo>
                        <a:pt x="36960" y="2092"/>
                        <a:pt x="37041" y="2093"/>
                        <a:pt x="37086" y="2096"/>
                      </a:cubicBezTo>
                      <a:lnTo>
                        <a:pt x="37086" y="2096"/>
                      </a:lnTo>
                      <a:cubicBezTo>
                        <a:pt x="36514" y="1945"/>
                        <a:pt x="30574" y="0"/>
                        <a:pt x="299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1906100" y="3448150"/>
                  <a:ext cx="50200" cy="4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7433" extrusionOk="0">
                      <a:moveTo>
                        <a:pt x="0" y="0"/>
                      </a:moveTo>
                      <a:lnTo>
                        <a:pt x="1387" y="17433"/>
                      </a:lnTo>
                      <a:lnTo>
                        <a:pt x="2008" y="17433"/>
                      </a:lnTo>
                      <a:lnTo>
                        <a:pt x="200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1195925" y="3443200"/>
                  <a:ext cx="236425" cy="3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" h="15518" extrusionOk="0">
                      <a:moveTo>
                        <a:pt x="317" y="0"/>
                      </a:moveTo>
                      <a:lnTo>
                        <a:pt x="0" y="13497"/>
                      </a:lnTo>
                      <a:lnTo>
                        <a:pt x="9284" y="15518"/>
                      </a:lnTo>
                      <a:lnTo>
                        <a:pt x="9456" y="304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1421425" y="3457050"/>
                  <a:ext cx="6814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14581" extrusionOk="0">
                      <a:moveTo>
                        <a:pt x="0" y="1"/>
                      </a:moveTo>
                      <a:lnTo>
                        <a:pt x="0" y="14581"/>
                      </a:lnTo>
                      <a:lnTo>
                        <a:pt x="27259" y="13432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1421425" y="3457050"/>
                  <a:ext cx="52175" cy="4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9653" extrusionOk="0">
                      <a:moveTo>
                        <a:pt x="0" y="1"/>
                      </a:moveTo>
                      <a:lnTo>
                        <a:pt x="0" y="19652"/>
                      </a:lnTo>
                      <a:lnTo>
                        <a:pt x="621" y="19652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2049725" y="3457050"/>
                  <a:ext cx="53175" cy="4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072" extrusionOk="0">
                      <a:moveTo>
                        <a:pt x="0" y="1"/>
                      </a:moveTo>
                      <a:lnTo>
                        <a:pt x="1506" y="19071"/>
                      </a:lnTo>
                      <a:lnTo>
                        <a:pt x="2127" y="19071"/>
                      </a:lnTo>
                      <a:lnTo>
                        <a:pt x="21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1197575" y="3432625"/>
                  <a:ext cx="52175" cy="4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8543" extrusionOk="0">
                      <a:moveTo>
                        <a:pt x="0" y="1"/>
                      </a:moveTo>
                      <a:lnTo>
                        <a:pt x="0" y="18543"/>
                      </a:lnTo>
                      <a:lnTo>
                        <a:pt x="621" y="18543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1180400" y="3419100"/>
                  <a:ext cx="241050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2" h="1519" extrusionOk="0">
                      <a:moveTo>
                        <a:pt x="0" y="0"/>
                      </a:moveTo>
                      <a:lnTo>
                        <a:pt x="0" y="898"/>
                      </a:lnTo>
                      <a:lnTo>
                        <a:pt x="9641" y="1519"/>
                      </a:lnTo>
                      <a:lnTo>
                        <a:pt x="9641" y="3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1421425" y="3428000"/>
                  <a:ext cx="710525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1" h="1163" extrusionOk="0">
                      <a:moveTo>
                        <a:pt x="0" y="1"/>
                      </a:moveTo>
                      <a:lnTo>
                        <a:pt x="0" y="1163"/>
                      </a:lnTo>
                      <a:lnTo>
                        <a:pt x="28421" y="1163"/>
                      </a:lnTo>
                      <a:lnTo>
                        <a:pt x="284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21425" y="3457050"/>
                  <a:ext cx="681475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7001" extrusionOk="0">
                      <a:moveTo>
                        <a:pt x="0" y="1"/>
                      </a:moveTo>
                      <a:lnTo>
                        <a:pt x="0" y="1401"/>
                      </a:lnTo>
                      <a:lnTo>
                        <a:pt x="27259" y="7000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206475" y="3778300"/>
                  <a:ext cx="15875" cy="1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716" extrusionOk="0">
                      <a:moveTo>
                        <a:pt x="635" y="1"/>
                      </a:moveTo>
                      <a:lnTo>
                        <a:pt x="1" y="4716"/>
                      </a:lnTo>
                      <a:lnTo>
                        <a:pt x="265" y="4716"/>
                      </a:lnTo>
                      <a:lnTo>
                        <a:pt x="6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1431650" y="3849300"/>
                  <a:ext cx="13225" cy="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3963" extrusionOk="0">
                      <a:moveTo>
                        <a:pt x="529" y="0"/>
                      </a:moveTo>
                      <a:lnTo>
                        <a:pt x="1" y="3962"/>
                      </a:lnTo>
                      <a:lnTo>
                        <a:pt x="212" y="3962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1197575" y="3442525"/>
                  <a:ext cx="223875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1982" extrusionOk="0">
                      <a:moveTo>
                        <a:pt x="0" y="1"/>
                      </a:moveTo>
                      <a:lnTo>
                        <a:pt x="0" y="331"/>
                      </a:lnTo>
                      <a:lnTo>
                        <a:pt x="8954" y="1982"/>
                      </a:lnTo>
                      <a:lnTo>
                        <a:pt x="8954" y="5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</p:grpSp>
      <p:grpSp>
        <p:nvGrpSpPr>
          <p:cNvPr id="247" name="Google Shape;247;p3"/>
          <p:cNvGrpSpPr/>
          <p:nvPr/>
        </p:nvGrpSpPr>
        <p:grpSpPr>
          <a:xfrm>
            <a:off x="-249" y="1390051"/>
            <a:ext cx="1571484" cy="1181933"/>
            <a:chOff x="-787" y="1042538"/>
            <a:chExt cx="1178613" cy="886450"/>
          </a:xfrm>
        </p:grpSpPr>
        <p:sp>
          <p:nvSpPr>
            <p:cNvPr id="248" name="Google Shape;248;p3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053662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2" name="Google Shape;562;p7"/>
          <p:cNvSpPr txBox="1">
            <a:spLocks noGrp="1"/>
          </p:cNvSpPr>
          <p:nvPr>
            <p:ph type="body" idx="1"/>
          </p:nvPr>
        </p:nvSpPr>
        <p:spPr>
          <a:xfrm>
            <a:off x="5961100" y="1516667"/>
            <a:ext cx="5277600" cy="30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7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4" name="Google Shape;564;p7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565" name="Google Shape;565;p7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566" name="Google Shape;566;p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11441733" y="3030134"/>
            <a:ext cx="1566467" cy="3341333"/>
            <a:chOff x="8505100" y="2272600"/>
            <a:chExt cx="1174850" cy="2506000"/>
          </a:xfrm>
        </p:grpSpPr>
        <p:sp>
          <p:nvSpPr>
            <p:cNvPr id="573" name="Google Shape;573;p7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574" name="Google Shape;574;p7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575" name="Google Shape;575;p7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617" name="Google Shape;617;p7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98205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"/>
          <p:cNvSpPr txBox="1">
            <a:spLocks noGrp="1"/>
          </p:cNvSpPr>
          <p:nvPr>
            <p:ph type="title"/>
          </p:nvPr>
        </p:nvSpPr>
        <p:spPr>
          <a:xfrm>
            <a:off x="3333800" y="2143200"/>
            <a:ext cx="5524400" cy="2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21" name="Google Shape;621;p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22" name="Google Shape;622;p8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623" name="Google Shape;623;p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624" name="Google Shape;624;p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30" name="Google Shape;630;p8"/>
          <p:cNvGrpSpPr/>
          <p:nvPr/>
        </p:nvGrpSpPr>
        <p:grpSpPr>
          <a:xfrm>
            <a:off x="-1266833" y="3230966"/>
            <a:ext cx="4095529" cy="3472693"/>
            <a:chOff x="-875775" y="2423224"/>
            <a:chExt cx="3071647" cy="2604520"/>
          </a:xfrm>
        </p:grpSpPr>
        <p:grpSp>
          <p:nvGrpSpPr>
            <p:cNvPr id="631" name="Google Shape;631;p8"/>
            <p:cNvGrpSpPr/>
            <p:nvPr/>
          </p:nvGrpSpPr>
          <p:grpSpPr>
            <a:xfrm>
              <a:off x="-875775" y="2801416"/>
              <a:ext cx="3071647" cy="2226327"/>
              <a:chOff x="0" y="2801416"/>
              <a:chExt cx="3071647" cy="2226327"/>
            </a:xfrm>
          </p:grpSpPr>
          <p:grpSp>
            <p:nvGrpSpPr>
              <p:cNvPr id="632" name="Google Shape;632;p8"/>
              <p:cNvGrpSpPr/>
              <p:nvPr/>
            </p:nvGrpSpPr>
            <p:grpSpPr>
              <a:xfrm>
                <a:off x="0" y="2801416"/>
                <a:ext cx="3071647" cy="2226327"/>
                <a:chOff x="6701325" y="2327691"/>
                <a:chExt cx="3071647" cy="2226327"/>
              </a:xfrm>
            </p:grpSpPr>
            <p:sp>
              <p:nvSpPr>
                <p:cNvPr id="633" name="Google Shape;633;p8"/>
                <p:cNvSpPr/>
                <p:nvPr/>
              </p:nvSpPr>
              <p:spPr>
                <a:xfrm>
                  <a:off x="6701325" y="4243499"/>
                  <a:ext cx="3071647" cy="310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8" h="5373" extrusionOk="0">
                      <a:moveTo>
                        <a:pt x="67869" y="3837"/>
                      </a:moveTo>
                      <a:cubicBezTo>
                        <a:pt x="67905" y="3847"/>
                        <a:pt x="67927" y="3852"/>
                        <a:pt x="67933" y="3852"/>
                      </a:cubicBezTo>
                      <a:cubicBezTo>
                        <a:pt x="67937" y="3852"/>
                        <a:pt x="67935" y="3850"/>
                        <a:pt x="67925" y="3846"/>
                      </a:cubicBezTo>
                      <a:cubicBezTo>
                        <a:pt x="67919" y="3842"/>
                        <a:pt x="67900" y="3840"/>
                        <a:pt x="67869" y="3837"/>
                      </a:cubicBezTo>
                      <a:close/>
                      <a:moveTo>
                        <a:pt x="54862" y="0"/>
                      </a:moveTo>
                      <a:cubicBezTo>
                        <a:pt x="53722" y="0"/>
                        <a:pt x="0" y="966"/>
                        <a:pt x="0" y="966"/>
                      </a:cubicBezTo>
                      <a:lnTo>
                        <a:pt x="12445" y="5372"/>
                      </a:lnTo>
                      <a:cubicBezTo>
                        <a:pt x="12445" y="5372"/>
                        <a:pt x="61358" y="3828"/>
                        <a:pt x="67332" y="3828"/>
                      </a:cubicBezTo>
                      <a:cubicBezTo>
                        <a:pt x="67600" y="3828"/>
                        <a:pt x="67782" y="3831"/>
                        <a:pt x="67869" y="3837"/>
                      </a:cubicBezTo>
                      <a:lnTo>
                        <a:pt x="67869" y="3837"/>
                      </a:lnTo>
                      <a:cubicBezTo>
                        <a:pt x="66912" y="3575"/>
                        <a:pt x="55935" y="0"/>
                        <a:pt x="548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4" name="Google Shape;634;p8"/>
                <p:cNvSpPr/>
                <p:nvPr/>
              </p:nvSpPr>
              <p:spPr>
                <a:xfrm>
                  <a:off x="7748231" y="4131703"/>
                  <a:ext cx="874287" cy="3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" h="909" extrusionOk="0">
                      <a:moveTo>
                        <a:pt x="13334" y="0"/>
                      </a:moveTo>
                      <a:lnTo>
                        <a:pt x="0" y="618"/>
                      </a:lnTo>
                      <a:lnTo>
                        <a:pt x="2280" y="908"/>
                      </a:lnTo>
                      <a:lnTo>
                        <a:pt x="20407" y="580"/>
                      </a:lnTo>
                      <a:lnTo>
                        <a:pt x="133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5" name="Google Shape;635;p8"/>
                <p:cNvSpPr/>
                <p:nvPr/>
              </p:nvSpPr>
              <p:spPr>
                <a:xfrm>
                  <a:off x="7567735" y="4145755"/>
                  <a:ext cx="42243" cy="310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7248" extrusionOk="0">
                      <a:moveTo>
                        <a:pt x="986" y="1"/>
                      </a:moveTo>
                      <a:lnTo>
                        <a:pt x="0" y="7247"/>
                      </a:lnTo>
                      <a:lnTo>
                        <a:pt x="406" y="7247"/>
                      </a:lnTo>
                      <a:lnTo>
                        <a:pt x="98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6" name="Google Shape;636;p8"/>
                <p:cNvSpPr/>
                <p:nvPr/>
              </p:nvSpPr>
              <p:spPr>
                <a:xfrm>
                  <a:off x="7681139" y="2761514"/>
                  <a:ext cx="107706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9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7" name="Google Shape;637;p8"/>
                <p:cNvSpPr/>
                <p:nvPr/>
              </p:nvSpPr>
              <p:spPr>
                <a:xfrm>
                  <a:off x="7680325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8" name="Google Shape;638;p8"/>
                <p:cNvSpPr/>
                <p:nvPr/>
              </p:nvSpPr>
              <p:spPr>
                <a:xfrm>
                  <a:off x="769193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0" y="1"/>
                      </a:moveTo>
                      <a:lnTo>
                        <a:pt x="77" y="1064"/>
                      </a:lnTo>
                      <a:lnTo>
                        <a:pt x="2126" y="542"/>
                      </a:lnTo>
                      <a:lnTo>
                        <a:pt x="2145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39" name="Google Shape;639;p8"/>
                <p:cNvSpPr/>
                <p:nvPr/>
              </p:nvSpPr>
              <p:spPr>
                <a:xfrm>
                  <a:off x="8361693" y="276151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0" name="Google Shape;640;p8"/>
                <p:cNvSpPr/>
                <p:nvPr/>
              </p:nvSpPr>
              <p:spPr>
                <a:xfrm>
                  <a:off x="8360879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1" name="Google Shape;641;p8"/>
                <p:cNvSpPr/>
                <p:nvPr/>
              </p:nvSpPr>
              <p:spPr>
                <a:xfrm>
                  <a:off x="837244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2" name="Google Shape;642;p8"/>
                <p:cNvSpPr/>
                <p:nvPr/>
              </p:nvSpPr>
              <p:spPr>
                <a:xfrm>
                  <a:off x="8279735" y="331949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3" name="Google Shape;643;p8"/>
                <p:cNvSpPr/>
                <p:nvPr/>
              </p:nvSpPr>
              <p:spPr>
                <a:xfrm>
                  <a:off x="8279735" y="332035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4" name="Google Shape;644;p8"/>
                <p:cNvSpPr/>
                <p:nvPr/>
              </p:nvSpPr>
              <p:spPr>
                <a:xfrm>
                  <a:off x="8282220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5" name="Google Shape;645;p8"/>
                <p:cNvSpPr/>
                <p:nvPr/>
              </p:nvSpPr>
              <p:spPr>
                <a:xfrm>
                  <a:off x="7707659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6" name="Google Shape;646;p8"/>
                <p:cNvSpPr/>
                <p:nvPr/>
              </p:nvSpPr>
              <p:spPr>
                <a:xfrm>
                  <a:off x="7706802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7" name="Google Shape;647;p8"/>
                <p:cNvSpPr/>
                <p:nvPr/>
              </p:nvSpPr>
              <p:spPr>
                <a:xfrm>
                  <a:off x="7709287" y="3360924"/>
                  <a:ext cx="105221" cy="6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6" h="1566" extrusionOk="0">
                      <a:moveTo>
                        <a:pt x="1" y="0"/>
                      </a:moveTo>
                      <a:lnTo>
                        <a:pt x="78" y="1565"/>
                      </a:lnTo>
                      <a:lnTo>
                        <a:pt x="2436" y="1005"/>
                      </a:lnTo>
                      <a:lnTo>
                        <a:pt x="2455" y="50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8" name="Google Shape;648;p8"/>
                <p:cNvSpPr/>
                <p:nvPr/>
              </p:nvSpPr>
              <p:spPr>
                <a:xfrm>
                  <a:off x="7874873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49" name="Google Shape;649;p8"/>
                <p:cNvSpPr/>
                <p:nvPr/>
              </p:nvSpPr>
              <p:spPr>
                <a:xfrm>
                  <a:off x="7874059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0" name="Google Shape;650;p8"/>
                <p:cNvSpPr/>
                <p:nvPr/>
              </p:nvSpPr>
              <p:spPr>
                <a:xfrm>
                  <a:off x="7877358" y="3382431"/>
                  <a:ext cx="10355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1064" extrusionOk="0">
                      <a:moveTo>
                        <a:pt x="1" y="1"/>
                      </a:moveTo>
                      <a:lnTo>
                        <a:pt x="5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1" name="Google Shape;651;p8"/>
                <p:cNvSpPr/>
                <p:nvPr/>
              </p:nvSpPr>
              <p:spPr>
                <a:xfrm>
                  <a:off x="8533877" y="331949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2" name="Google Shape;652;p8"/>
                <p:cNvSpPr/>
                <p:nvPr/>
              </p:nvSpPr>
              <p:spPr>
                <a:xfrm>
                  <a:off x="8533063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3" name="Google Shape;653;p8"/>
                <p:cNvSpPr/>
                <p:nvPr/>
              </p:nvSpPr>
              <p:spPr>
                <a:xfrm>
                  <a:off x="8534733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4" name="Google Shape;654;p8"/>
                <p:cNvSpPr/>
                <p:nvPr/>
              </p:nvSpPr>
              <p:spPr>
                <a:xfrm>
                  <a:off x="7561095" y="232769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5" name="Google Shape;655;p8"/>
                <p:cNvSpPr/>
                <p:nvPr/>
              </p:nvSpPr>
              <p:spPr>
                <a:xfrm>
                  <a:off x="7561095" y="232769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6" name="Google Shape;656;p8"/>
                <p:cNvSpPr/>
                <p:nvPr/>
              </p:nvSpPr>
              <p:spPr>
                <a:xfrm>
                  <a:off x="7615762" y="3337746"/>
                  <a:ext cx="1077960" cy="4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1" h="1044" extrusionOk="0">
                      <a:moveTo>
                        <a:pt x="0" y="0"/>
                      </a:moveTo>
                      <a:cubicBezTo>
                        <a:pt x="116" y="599"/>
                        <a:pt x="638" y="1044"/>
                        <a:pt x="1256" y="1044"/>
                      </a:cubicBezTo>
                      <a:lnTo>
                        <a:pt x="23905" y="1044"/>
                      </a:lnTo>
                      <a:cubicBezTo>
                        <a:pt x="24523" y="1044"/>
                        <a:pt x="25045" y="599"/>
                        <a:pt x="25161" y="0"/>
                      </a:cubicBezTo>
                      <a:close/>
                    </a:path>
                  </a:pathLst>
                </a:custGeom>
                <a:solidFill>
                  <a:srgbClr val="8C62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7" name="Google Shape;657;p8"/>
                <p:cNvSpPr/>
                <p:nvPr/>
              </p:nvSpPr>
              <p:spPr>
                <a:xfrm>
                  <a:off x="7614905" y="325574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rgbClr val="A67C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8" name="Google Shape;658;p8"/>
                <p:cNvSpPr/>
                <p:nvPr/>
              </p:nvSpPr>
              <p:spPr>
                <a:xfrm>
                  <a:off x="7614905" y="3256559"/>
                  <a:ext cx="95282" cy="125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2939" extrusionOk="0">
                      <a:moveTo>
                        <a:pt x="2188" y="1"/>
                      </a:moveTo>
                      <a:cubicBezTo>
                        <a:pt x="2177" y="1"/>
                        <a:pt x="2165" y="1"/>
                        <a:pt x="2154" y="1"/>
                      </a:cubicBezTo>
                      <a:lnTo>
                        <a:pt x="2223" y="1"/>
                      </a:lnTo>
                      <a:cubicBezTo>
                        <a:pt x="2212" y="1"/>
                        <a:pt x="2200" y="1"/>
                        <a:pt x="2188" y="1"/>
                      </a:cubicBezTo>
                      <a:close/>
                      <a:moveTo>
                        <a:pt x="1243" y="1"/>
                      </a:moveTo>
                      <a:cubicBezTo>
                        <a:pt x="562" y="1"/>
                        <a:pt x="1" y="573"/>
                        <a:pt x="1" y="1257"/>
                      </a:cubicBezTo>
                      <a:lnTo>
                        <a:pt x="1" y="1663"/>
                      </a:lnTo>
                      <a:cubicBezTo>
                        <a:pt x="1" y="1740"/>
                        <a:pt x="20" y="1818"/>
                        <a:pt x="20" y="1895"/>
                      </a:cubicBezTo>
                      <a:cubicBezTo>
                        <a:pt x="136" y="2494"/>
                        <a:pt x="658" y="2919"/>
                        <a:pt x="1276" y="2939"/>
                      </a:cubicBezTo>
                      <a:lnTo>
                        <a:pt x="2223" y="2939"/>
                      </a:lnTo>
                      <a:cubicBezTo>
                        <a:pt x="1605" y="2939"/>
                        <a:pt x="1083" y="2494"/>
                        <a:pt x="967" y="1914"/>
                      </a:cubicBezTo>
                      <a:cubicBezTo>
                        <a:pt x="948" y="1818"/>
                        <a:pt x="948" y="1740"/>
                        <a:pt x="948" y="1663"/>
                      </a:cubicBezTo>
                      <a:lnTo>
                        <a:pt x="948" y="1257"/>
                      </a:lnTo>
                      <a:cubicBezTo>
                        <a:pt x="948" y="584"/>
                        <a:pt x="1472" y="20"/>
                        <a:pt x="2154" y="1"/>
                      </a:cubicBezTo>
                      <a:lnTo>
                        <a:pt x="1276" y="1"/>
                      </a:lnTo>
                      <a:cubicBezTo>
                        <a:pt x="1265" y="1"/>
                        <a:pt x="1254" y="1"/>
                        <a:pt x="1243" y="1"/>
                      </a:cubicBezTo>
                      <a:close/>
                    </a:path>
                  </a:pathLst>
                </a:custGeom>
                <a:solidFill>
                  <a:srgbClr val="D6A9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59" name="Google Shape;659;p8"/>
                <p:cNvSpPr/>
                <p:nvPr/>
              </p:nvSpPr>
              <p:spPr>
                <a:xfrm>
                  <a:off x="9056298" y="2888157"/>
                  <a:ext cx="156504" cy="1366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1887" extrusionOk="0">
                      <a:moveTo>
                        <a:pt x="1" y="1"/>
                      </a:moveTo>
                      <a:lnTo>
                        <a:pt x="2513" y="31886"/>
                      </a:lnTo>
                      <a:lnTo>
                        <a:pt x="3653" y="31886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0" name="Google Shape;660;p8"/>
                <p:cNvSpPr/>
                <p:nvPr/>
              </p:nvSpPr>
              <p:spPr>
                <a:xfrm>
                  <a:off x="6829259" y="2871619"/>
                  <a:ext cx="741004" cy="121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8408" extrusionOk="0">
                      <a:moveTo>
                        <a:pt x="580" y="0"/>
                      </a:moveTo>
                      <a:lnTo>
                        <a:pt x="0" y="24697"/>
                      </a:lnTo>
                      <a:lnTo>
                        <a:pt x="16967" y="28407"/>
                      </a:lnTo>
                      <a:lnTo>
                        <a:pt x="17295" y="56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1" name="Google Shape;661;p8"/>
                <p:cNvSpPr/>
                <p:nvPr/>
              </p:nvSpPr>
              <p:spPr>
                <a:xfrm>
                  <a:off x="7536289" y="2916304"/>
                  <a:ext cx="2136855" cy="114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26669" extrusionOk="0">
                      <a:moveTo>
                        <a:pt x="0" y="1"/>
                      </a:moveTo>
                      <a:lnTo>
                        <a:pt x="0" y="26669"/>
                      </a:lnTo>
                      <a:lnTo>
                        <a:pt x="49876" y="24562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2" name="Google Shape;662;p8"/>
                <p:cNvSpPr/>
                <p:nvPr/>
              </p:nvSpPr>
              <p:spPr>
                <a:xfrm>
                  <a:off x="7536289" y="2916304"/>
                  <a:ext cx="163958" cy="153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35945" extrusionOk="0">
                      <a:moveTo>
                        <a:pt x="0" y="1"/>
                      </a:moveTo>
                      <a:lnTo>
                        <a:pt x="0" y="35944"/>
                      </a:lnTo>
                      <a:lnTo>
                        <a:pt x="1140" y="35944"/>
                      </a:lnTo>
                      <a:lnTo>
                        <a:pt x="38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3" name="Google Shape;663;p8"/>
                <p:cNvSpPr/>
                <p:nvPr/>
              </p:nvSpPr>
              <p:spPr>
                <a:xfrm>
                  <a:off x="6834175" y="2839325"/>
                  <a:ext cx="164001" cy="145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8" h="33916" extrusionOk="0">
                      <a:moveTo>
                        <a:pt x="1" y="1"/>
                      </a:moveTo>
                      <a:lnTo>
                        <a:pt x="1" y="33915"/>
                      </a:lnTo>
                      <a:lnTo>
                        <a:pt x="1141" y="33915"/>
                      </a:lnTo>
                      <a:lnTo>
                        <a:pt x="38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4" name="Google Shape;664;p8"/>
                <p:cNvSpPr/>
                <p:nvPr/>
              </p:nvSpPr>
              <p:spPr>
                <a:xfrm>
                  <a:off x="6780375" y="2790425"/>
                  <a:ext cx="755956" cy="125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45" h="2783" extrusionOk="0">
                      <a:moveTo>
                        <a:pt x="1" y="0"/>
                      </a:moveTo>
                      <a:lnTo>
                        <a:pt x="1" y="1643"/>
                      </a:lnTo>
                      <a:lnTo>
                        <a:pt x="17644" y="2783"/>
                      </a:lnTo>
                      <a:lnTo>
                        <a:pt x="17644" y="6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5" name="Google Shape;665;p8"/>
                <p:cNvSpPr/>
                <p:nvPr/>
              </p:nvSpPr>
              <p:spPr>
                <a:xfrm>
                  <a:off x="7532125" y="2819775"/>
                  <a:ext cx="2231240" cy="10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83" h="2107" extrusionOk="0">
                      <a:moveTo>
                        <a:pt x="0" y="0"/>
                      </a:moveTo>
                      <a:lnTo>
                        <a:pt x="0" y="2107"/>
                      </a:lnTo>
                      <a:lnTo>
                        <a:pt x="51983" y="2107"/>
                      </a:lnTo>
                      <a:lnTo>
                        <a:pt x="5198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6" name="Google Shape;666;p8"/>
                <p:cNvSpPr/>
                <p:nvPr/>
              </p:nvSpPr>
              <p:spPr>
                <a:xfrm>
                  <a:off x="7532125" y="2905275"/>
                  <a:ext cx="2140970" cy="560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12814" extrusionOk="0">
                      <a:moveTo>
                        <a:pt x="0" y="1"/>
                      </a:moveTo>
                      <a:lnTo>
                        <a:pt x="0" y="2552"/>
                      </a:lnTo>
                      <a:lnTo>
                        <a:pt x="49876" y="12813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7" name="Google Shape;667;p8"/>
                <p:cNvSpPr/>
                <p:nvPr/>
              </p:nvSpPr>
              <p:spPr>
                <a:xfrm>
                  <a:off x="6862376" y="3923060"/>
                  <a:ext cx="49697" cy="36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8620" extrusionOk="0">
                      <a:moveTo>
                        <a:pt x="1159" y="0"/>
                      </a:moveTo>
                      <a:lnTo>
                        <a:pt x="0" y="8619"/>
                      </a:lnTo>
                      <a:lnTo>
                        <a:pt x="483" y="8619"/>
                      </a:lnTo>
                      <a:lnTo>
                        <a:pt x="11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668" name="Google Shape;668;p8"/>
                <p:cNvSpPr/>
                <p:nvPr/>
              </p:nvSpPr>
              <p:spPr>
                <a:xfrm>
                  <a:off x="6834175" y="2858926"/>
                  <a:ext cx="702146" cy="166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9" h="3614" extrusionOk="0">
                      <a:moveTo>
                        <a:pt x="1" y="0"/>
                      </a:moveTo>
                      <a:lnTo>
                        <a:pt x="1" y="580"/>
                      </a:lnTo>
                      <a:lnTo>
                        <a:pt x="16388" y="3614"/>
                      </a:lnTo>
                      <a:lnTo>
                        <a:pt x="16388" y="10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669" name="Google Shape;669;p8"/>
              <p:cNvSpPr/>
              <p:nvPr/>
            </p:nvSpPr>
            <p:spPr>
              <a:xfrm flipH="1">
                <a:off x="2819026" y="3390025"/>
                <a:ext cx="152649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70" name="Google Shape;670;p8"/>
            <p:cNvGrpSpPr/>
            <p:nvPr/>
          </p:nvGrpSpPr>
          <p:grpSpPr>
            <a:xfrm>
              <a:off x="934288" y="2423224"/>
              <a:ext cx="1055511" cy="870920"/>
              <a:chOff x="3580800" y="2978725"/>
              <a:chExt cx="3009725" cy="2483375"/>
            </a:xfrm>
          </p:grpSpPr>
          <p:sp>
            <p:nvSpPr>
              <p:cNvPr id="671" name="Google Shape;671;p8"/>
              <p:cNvSpPr/>
              <p:nvPr/>
            </p:nvSpPr>
            <p:spPr>
              <a:xfrm>
                <a:off x="4656475" y="4997800"/>
                <a:ext cx="859100" cy="464300"/>
              </a:xfrm>
              <a:custGeom>
                <a:avLst/>
                <a:gdLst/>
                <a:ahLst/>
                <a:cxnLst/>
                <a:rect l="l" t="t" r="r" b="b"/>
                <a:pathLst>
                  <a:path w="34364" h="18572" extrusionOk="0">
                    <a:moveTo>
                      <a:pt x="16916" y="0"/>
                    </a:moveTo>
                    <a:lnTo>
                      <a:pt x="16916" y="148"/>
                    </a:lnTo>
                    <a:lnTo>
                      <a:pt x="5472" y="3637"/>
                    </a:lnTo>
                    <a:lnTo>
                      <a:pt x="4318" y="14106"/>
                    </a:lnTo>
                    <a:lnTo>
                      <a:pt x="1" y="15082"/>
                    </a:lnTo>
                    <a:lnTo>
                      <a:pt x="1" y="18572"/>
                    </a:lnTo>
                    <a:lnTo>
                      <a:pt x="34364" y="18572"/>
                    </a:lnTo>
                    <a:lnTo>
                      <a:pt x="34364" y="15082"/>
                    </a:lnTo>
                    <a:lnTo>
                      <a:pt x="30046" y="14106"/>
                    </a:lnTo>
                    <a:lnTo>
                      <a:pt x="28863" y="3637"/>
                    </a:lnTo>
                    <a:lnTo>
                      <a:pt x="17419" y="148"/>
                    </a:lnTo>
                    <a:lnTo>
                      <a:pt x="17419" y="0"/>
                    </a:lnTo>
                    <a:lnTo>
                      <a:pt x="17182" y="59"/>
                    </a:lnTo>
                    <a:lnTo>
                      <a:pt x="169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3580800" y="2998700"/>
                <a:ext cx="3005300" cy="2169150"/>
              </a:xfrm>
              <a:custGeom>
                <a:avLst/>
                <a:gdLst/>
                <a:ahLst/>
                <a:cxnLst/>
                <a:rect l="l" t="t" r="r" b="b"/>
                <a:pathLst>
                  <a:path w="120212" h="86766" extrusionOk="0">
                    <a:moveTo>
                      <a:pt x="3312" y="0"/>
                    </a:moveTo>
                    <a:cubicBezTo>
                      <a:pt x="1479" y="0"/>
                      <a:pt x="0" y="1479"/>
                      <a:pt x="30" y="3283"/>
                    </a:cubicBezTo>
                    <a:lnTo>
                      <a:pt x="30" y="83454"/>
                    </a:lnTo>
                    <a:cubicBezTo>
                      <a:pt x="0" y="85287"/>
                      <a:pt x="1479" y="86736"/>
                      <a:pt x="3312" y="86766"/>
                    </a:cubicBezTo>
                    <a:lnTo>
                      <a:pt x="116929" y="86766"/>
                    </a:lnTo>
                    <a:cubicBezTo>
                      <a:pt x="118733" y="86736"/>
                      <a:pt x="120212" y="85287"/>
                      <a:pt x="120212" y="83454"/>
                    </a:cubicBezTo>
                    <a:lnTo>
                      <a:pt x="120212" y="3283"/>
                    </a:lnTo>
                    <a:cubicBezTo>
                      <a:pt x="120212" y="1479"/>
                      <a:pt x="118733" y="0"/>
                      <a:pt x="1169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3633275" y="3031225"/>
                <a:ext cx="2905500" cy="1968800"/>
              </a:xfrm>
              <a:custGeom>
                <a:avLst/>
                <a:gdLst/>
                <a:ahLst/>
                <a:cxnLst/>
                <a:rect l="l" t="t" r="r" b="b"/>
                <a:pathLst>
                  <a:path w="116220" h="78752" extrusionOk="0">
                    <a:moveTo>
                      <a:pt x="1213" y="1"/>
                    </a:moveTo>
                    <a:cubicBezTo>
                      <a:pt x="622" y="1"/>
                      <a:pt x="1" y="858"/>
                      <a:pt x="1" y="1982"/>
                    </a:cubicBezTo>
                    <a:lnTo>
                      <a:pt x="1" y="78752"/>
                    </a:lnTo>
                    <a:lnTo>
                      <a:pt x="116220" y="78752"/>
                    </a:lnTo>
                    <a:lnTo>
                      <a:pt x="116220" y="1982"/>
                    </a:lnTo>
                    <a:cubicBezTo>
                      <a:pt x="116220" y="858"/>
                      <a:pt x="115569" y="1"/>
                      <a:pt x="115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3581525" y="2978725"/>
                <a:ext cx="3009000" cy="2073800"/>
              </a:xfrm>
              <a:custGeom>
                <a:avLst/>
                <a:gdLst/>
                <a:ahLst/>
                <a:cxnLst/>
                <a:rect l="l" t="t" r="r" b="b"/>
                <a:pathLst>
                  <a:path w="120360" h="82952" extrusionOk="0">
                    <a:moveTo>
                      <a:pt x="116190" y="4200"/>
                    </a:moveTo>
                    <a:lnTo>
                      <a:pt x="116190" y="78752"/>
                    </a:lnTo>
                    <a:lnTo>
                      <a:pt x="4170" y="78752"/>
                    </a:lnTo>
                    <a:lnTo>
                      <a:pt x="4170" y="4200"/>
                    </a:lnTo>
                    <a:close/>
                    <a:moveTo>
                      <a:pt x="3283" y="1"/>
                    </a:moveTo>
                    <a:cubicBezTo>
                      <a:pt x="1450" y="1"/>
                      <a:pt x="1" y="1834"/>
                      <a:pt x="1" y="4082"/>
                    </a:cubicBezTo>
                    <a:lnTo>
                      <a:pt x="1" y="82951"/>
                    </a:lnTo>
                    <a:lnTo>
                      <a:pt x="120360" y="82951"/>
                    </a:lnTo>
                    <a:lnTo>
                      <a:pt x="120360" y="4082"/>
                    </a:lnTo>
                    <a:cubicBezTo>
                      <a:pt x="120360" y="1834"/>
                      <a:pt x="118881" y="30"/>
                      <a:pt x="117077" y="30"/>
                    </a:cubicBezTo>
                    <a:lnTo>
                      <a:pt x="117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3685025" y="3082250"/>
                <a:ext cx="2801275" cy="1871950"/>
              </a:xfrm>
              <a:custGeom>
                <a:avLst/>
                <a:gdLst/>
                <a:ahLst/>
                <a:cxnLst/>
                <a:rect l="l" t="t" r="r" b="b"/>
                <a:pathLst>
                  <a:path w="112051" h="74878" extrusionOk="0">
                    <a:moveTo>
                      <a:pt x="1" y="0"/>
                    </a:moveTo>
                    <a:lnTo>
                      <a:pt x="1" y="74877"/>
                    </a:lnTo>
                    <a:lnTo>
                      <a:pt x="112050" y="74877"/>
                    </a:lnTo>
                    <a:lnTo>
                      <a:pt x="112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3668025" y="3079275"/>
                <a:ext cx="2158075" cy="1877875"/>
              </a:xfrm>
              <a:custGeom>
                <a:avLst/>
                <a:gdLst/>
                <a:ahLst/>
                <a:cxnLst/>
                <a:rect l="l" t="t" r="r" b="b"/>
                <a:pathLst>
                  <a:path w="86323" h="75115" extrusionOk="0">
                    <a:moveTo>
                      <a:pt x="2987" y="1"/>
                    </a:moveTo>
                    <a:cubicBezTo>
                      <a:pt x="1331" y="1"/>
                      <a:pt x="1" y="1657"/>
                      <a:pt x="1" y="3697"/>
                    </a:cubicBezTo>
                    <a:lnTo>
                      <a:pt x="1" y="75115"/>
                    </a:lnTo>
                    <a:lnTo>
                      <a:pt x="86322" y="75115"/>
                    </a:lnTo>
                    <a:lnTo>
                      <a:pt x="412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77" name="Google Shape;677;p8"/>
            <p:cNvGrpSpPr/>
            <p:nvPr/>
          </p:nvGrpSpPr>
          <p:grpSpPr>
            <a:xfrm flipH="1">
              <a:off x="495117" y="2962465"/>
              <a:ext cx="329857" cy="331694"/>
              <a:chOff x="7482936" y="3488783"/>
              <a:chExt cx="450871" cy="483379"/>
            </a:xfrm>
          </p:grpSpPr>
          <p:sp>
            <p:nvSpPr>
              <p:cNvPr id="678" name="Google Shape;678;p8"/>
              <p:cNvSpPr/>
              <p:nvPr/>
            </p:nvSpPr>
            <p:spPr>
              <a:xfrm>
                <a:off x="7482936" y="3620184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9" name="Google Shape;679;p8"/>
              <p:cNvSpPr/>
              <p:nvPr/>
            </p:nvSpPr>
            <p:spPr>
              <a:xfrm>
                <a:off x="7505978" y="3620308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0" name="Google Shape;680;p8"/>
              <p:cNvSpPr/>
              <p:nvPr/>
            </p:nvSpPr>
            <p:spPr>
              <a:xfrm>
                <a:off x="7570121" y="3488783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743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3" name="Google Shape;683;p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4" name="Google Shape;684;p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685" name="Google Shape;685;p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686" name="Google Shape;686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032267" y="2059300"/>
            <a:ext cx="4937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032267" y="2777633"/>
            <a:ext cx="4937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159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5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3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23" name="Google Shape;823;p13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24" name="Google Shape;824;p13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sp>
        <p:nvSpPr>
          <p:cNvPr id="825" name="Google Shape;825;p13"/>
          <p:cNvSpPr txBox="1">
            <a:spLocks noGrp="1"/>
          </p:cNvSpPr>
          <p:nvPr>
            <p:ph type="title" hasCustomPrompt="1"/>
          </p:nvPr>
        </p:nvSpPr>
        <p:spPr>
          <a:xfrm>
            <a:off x="1113233" y="1693900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6" name="Google Shape;826;p13"/>
          <p:cNvSpPr txBox="1">
            <a:spLocks noGrp="1"/>
          </p:cNvSpPr>
          <p:nvPr>
            <p:ph type="subTitle" idx="1"/>
          </p:nvPr>
        </p:nvSpPr>
        <p:spPr>
          <a:xfrm>
            <a:off x="1113233" y="28347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title" idx="2" hasCustomPrompt="1"/>
          </p:nvPr>
        </p:nvSpPr>
        <p:spPr>
          <a:xfrm>
            <a:off x="4691633" y="1693900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8" name="Google Shape;828;p13"/>
          <p:cNvSpPr txBox="1">
            <a:spLocks noGrp="1"/>
          </p:cNvSpPr>
          <p:nvPr>
            <p:ph type="subTitle" idx="3"/>
          </p:nvPr>
        </p:nvSpPr>
        <p:spPr>
          <a:xfrm>
            <a:off x="4691633" y="28347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"/>
          <p:cNvSpPr txBox="1">
            <a:spLocks noGrp="1"/>
          </p:cNvSpPr>
          <p:nvPr>
            <p:ph type="title" idx="4" hasCustomPrompt="1"/>
          </p:nvPr>
        </p:nvSpPr>
        <p:spPr>
          <a:xfrm>
            <a:off x="8270033" y="1693900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8270033" y="28347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1113233" y="3733167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subTitle" idx="7"/>
          </p:nvPr>
        </p:nvSpPr>
        <p:spPr>
          <a:xfrm>
            <a:off x="1113233" y="48740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title" idx="8" hasCustomPrompt="1"/>
          </p:nvPr>
        </p:nvSpPr>
        <p:spPr>
          <a:xfrm>
            <a:off x="4691633" y="3733167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9"/>
          </p:nvPr>
        </p:nvSpPr>
        <p:spPr>
          <a:xfrm>
            <a:off x="4691633" y="48740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 idx="13" hasCustomPrompt="1"/>
          </p:nvPr>
        </p:nvSpPr>
        <p:spPr>
          <a:xfrm>
            <a:off x="8270033" y="3733167"/>
            <a:ext cx="12468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8270033" y="48740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subTitle" idx="15"/>
          </p:nvPr>
        </p:nvSpPr>
        <p:spPr>
          <a:xfrm>
            <a:off x="1113233" y="2388833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38" name="Google Shape;838;p13"/>
          <p:cNvSpPr txBox="1">
            <a:spLocks noGrp="1"/>
          </p:cNvSpPr>
          <p:nvPr>
            <p:ph type="subTitle" idx="16"/>
          </p:nvPr>
        </p:nvSpPr>
        <p:spPr>
          <a:xfrm>
            <a:off x="4691633" y="2388833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17"/>
          </p:nvPr>
        </p:nvSpPr>
        <p:spPr>
          <a:xfrm>
            <a:off x="8270033" y="2388833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18"/>
          </p:nvPr>
        </p:nvSpPr>
        <p:spPr>
          <a:xfrm>
            <a:off x="1113233" y="4438600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19"/>
          </p:nvPr>
        </p:nvSpPr>
        <p:spPr>
          <a:xfrm>
            <a:off x="4691633" y="4438600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20"/>
          </p:nvPr>
        </p:nvSpPr>
        <p:spPr>
          <a:xfrm>
            <a:off x="8270033" y="4438600"/>
            <a:ext cx="2237600" cy="3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24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grpSp>
        <p:nvGrpSpPr>
          <p:cNvPr id="843" name="Google Shape;843;p1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844" name="Google Shape;844;p1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50" name="Google Shape;850;p13"/>
          <p:cNvGrpSpPr/>
          <p:nvPr/>
        </p:nvGrpSpPr>
        <p:grpSpPr>
          <a:xfrm>
            <a:off x="-237992" y="5393969"/>
            <a:ext cx="1035109" cy="1152456"/>
            <a:chOff x="-102294" y="3740677"/>
            <a:chExt cx="776332" cy="864342"/>
          </a:xfrm>
        </p:grpSpPr>
        <p:sp>
          <p:nvSpPr>
            <p:cNvPr id="851" name="Google Shape;851;p13"/>
            <p:cNvSpPr/>
            <p:nvPr/>
          </p:nvSpPr>
          <p:spPr>
            <a:xfrm>
              <a:off x="112455" y="45097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151090" y="3740677"/>
              <a:ext cx="244411" cy="233671"/>
            </a:xfrm>
            <a:custGeom>
              <a:avLst/>
              <a:gdLst/>
              <a:ahLst/>
              <a:cxnLst/>
              <a:rect l="l" t="t" r="r" b="b"/>
              <a:pathLst>
                <a:path w="5257" h="5026" extrusionOk="0">
                  <a:moveTo>
                    <a:pt x="2029" y="1"/>
                  </a:moveTo>
                  <a:lnTo>
                    <a:pt x="1662" y="175"/>
                  </a:lnTo>
                  <a:lnTo>
                    <a:pt x="1450" y="580"/>
                  </a:lnTo>
                  <a:lnTo>
                    <a:pt x="213" y="793"/>
                  </a:lnTo>
                  <a:lnTo>
                    <a:pt x="78" y="1585"/>
                  </a:lnTo>
                  <a:lnTo>
                    <a:pt x="271" y="2165"/>
                  </a:lnTo>
                  <a:lnTo>
                    <a:pt x="0" y="2880"/>
                  </a:lnTo>
                  <a:lnTo>
                    <a:pt x="194" y="3170"/>
                  </a:lnTo>
                  <a:lnTo>
                    <a:pt x="136" y="3440"/>
                  </a:lnTo>
                  <a:lnTo>
                    <a:pt x="0" y="3711"/>
                  </a:lnTo>
                  <a:lnTo>
                    <a:pt x="522" y="4484"/>
                  </a:lnTo>
                  <a:lnTo>
                    <a:pt x="947" y="4368"/>
                  </a:lnTo>
                  <a:lnTo>
                    <a:pt x="1372" y="4523"/>
                  </a:lnTo>
                  <a:lnTo>
                    <a:pt x="1759" y="4967"/>
                  </a:lnTo>
                  <a:lnTo>
                    <a:pt x="3672" y="5025"/>
                  </a:lnTo>
                  <a:lnTo>
                    <a:pt x="4213" y="4426"/>
                  </a:lnTo>
                  <a:lnTo>
                    <a:pt x="4329" y="4001"/>
                  </a:lnTo>
                  <a:lnTo>
                    <a:pt x="4967" y="3576"/>
                  </a:lnTo>
                  <a:lnTo>
                    <a:pt x="5257" y="2590"/>
                  </a:lnTo>
                  <a:lnTo>
                    <a:pt x="5063" y="2378"/>
                  </a:lnTo>
                  <a:lnTo>
                    <a:pt x="5160" y="2107"/>
                  </a:lnTo>
                  <a:lnTo>
                    <a:pt x="4754" y="1585"/>
                  </a:lnTo>
                  <a:lnTo>
                    <a:pt x="4754" y="851"/>
                  </a:lnTo>
                  <a:lnTo>
                    <a:pt x="4271" y="561"/>
                  </a:lnTo>
                  <a:lnTo>
                    <a:pt x="3827" y="387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168153" y="3773036"/>
              <a:ext cx="105166" cy="84477"/>
            </a:xfrm>
            <a:custGeom>
              <a:avLst/>
              <a:gdLst/>
              <a:ahLst/>
              <a:cxnLst/>
              <a:rect l="l" t="t" r="r" b="b"/>
              <a:pathLst>
                <a:path w="2262" h="1817" extrusionOk="0">
                  <a:moveTo>
                    <a:pt x="1334" y="0"/>
                  </a:moveTo>
                  <a:lnTo>
                    <a:pt x="522" y="271"/>
                  </a:lnTo>
                  <a:lnTo>
                    <a:pt x="252" y="580"/>
                  </a:lnTo>
                  <a:lnTo>
                    <a:pt x="812" y="561"/>
                  </a:lnTo>
                  <a:lnTo>
                    <a:pt x="1237" y="696"/>
                  </a:lnTo>
                  <a:lnTo>
                    <a:pt x="1315" y="1392"/>
                  </a:lnTo>
                  <a:lnTo>
                    <a:pt x="1121" y="1160"/>
                  </a:lnTo>
                  <a:lnTo>
                    <a:pt x="406" y="677"/>
                  </a:lnTo>
                  <a:lnTo>
                    <a:pt x="136" y="812"/>
                  </a:lnTo>
                  <a:lnTo>
                    <a:pt x="0" y="1218"/>
                  </a:lnTo>
                  <a:lnTo>
                    <a:pt x="406" y="1817"/>
                  </a:lnTo>
                  <a:lnTo>
                    <a:pt x="1624" y="1546"/>
                  </a:lnTo>
                  <a:lnTo>
                    <a:pt x="2261" y="1585"/>
                  </a:lnTo>
                  <a:lnTo>
                    <a:pt x="2261" y="1585"/>
                  </a:lnTo>
                  <a:lnTo>
                    <a:pt x="2165" y="1450"/>
                  </a:lnTo>
                  <a:cubicBezTo>
                    <a:pt x="2165" y="1450"/>
                    <a:pt x="1624" y="1102"/>
                    <a:pt x="1604" y="1063"/>
                  </a:cubicBezTo>
                  <a:cubicBezTo>
                    <a:pt x="1585" y="1044"/>
                    <a:pt x="1411" y="368"/>
                    <a:pt x="1411" y="368"/>
                  </a:cubicBezTo>
                  <a:lnTo>
                    <a:pt x="1411" y="368"/>
                  </a:lnTo>
                  <a:lnTo>
                    <a:pt x="1778" y="580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08602" y="3864673"/>
              <a:ext cx="119532" cy="54861"/>
            </a:xfrm>
            <a:custGeom>
              <a:avLst/>
              <a:gdLst/>
              <a:ahLst/>
              <a:cxnLst/>
              <a:rect l="l" t="t" r="r" b="b"/>
              <a:pathLst>
                <a:path w="2571" h="1180" extrusionOk="0">
                  <a:moveTo>
                    <a:pt x="1643" y="0"/>
                  </a:moveTo>
                  <a:lnTo>
                    <a:pt x="503" y="194"/>
                  </a:lnTo>
                  <a:lnTo>
                    <a:pt x="0" y="658"/>
                  </a:lnTo>
                  <a:lnTo>
                    <a:pt x="831" y="329"/>
                  </a:lnTo>
                  <a:lnTo>
                    <a:pt x="1391" y="348"/>
                  </a:lnTo>
                  <a:lnTo>
                    <a:pt x="1391" y="600"/>
                  </a:lnTo>
                  <a:lnTo>
                    <a:pt x="1198" y="1005"/>
                  </a:lnTo>
                  <a:lnTo>
                    <a:pt x="947" y="1179"/>
                  </a:lnTo>
                  <a:lnTo>
                    <a:pt x="1063" y="1179"/>
                  </a:lnTo>
                  <a:lnTo>
                    <a:pt x="2570" y="677"/>
                  </a:lnTo>
                  <a:lnTo>
                    <a:pt x="2435" y="619"/>
                  </a:lnTo>
                  <a:lnTo>
                    <a:pt x="1817" y="619"/>
                  </a:lnTo>
                  <a:lnTo>
                    <a:pt x="1585" y="368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41844" y="3750580"/>
              <a:ext cx="53931" cy="37752"/>
            </a:xfrm>
            <a:custGeom>
              <a:avLst/>
              <a:gdLst/>
              <a:ahLst/>
              <a:cxnLst/>
              <a:rect l="l" t="t" r="r" b="b"/>
              <a:pathLst>
                <a:path w="1160" h="812" extrusionOk="0">
                  <a:moveTo>
                    <a:pt x="522" y="0"/>
                  </a:moveTo>
                  <a:lnTo>
                    <a:pt x="464" y="116"/>
                  </a:lnTo>
                  <a:lnTo>
                    <a:pt x="966" y="580"/>
                  </a:lnTo>
                  <a:lnTo>
                    <a:pt x="193" y="20"/>
                  </a:lnTo>
                  <a:lnTo>
                    <a:pt x="0" y="309"/>
                  </a:lnTo>
                  <a:lnTo>
                    <a:pt x="329" y="483"/>
                  </a:lnTo>
                  <a:lnTo>
                    <a:pt x="1102" y="812"/>
                  </a:lnTo>
                  <a:lnTo>
                    <a:pt x="1160" y="677"/>
                  </a:lnTo>
                  <a:lnTo>
                    <a:pt x="870" y="174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158250" y="3892522"/>
              <a:ext cx="26129" cy="18922"/>
            </a:xfrm>
            <a:custGeom>
              <a:avLst/>
              <a:gdLst/>
              <a:ahLst/>
              <a:cxnLst/>
              <a:rect l="l" t="t" r="r" b="b"/>
              <a:pathLst>
                <a:path w="562" h="407" extrusionOk="0">
                  <a:moveTo>
                    <a:pt x="156" y="1"/>
                  </a:moveTo>
                  <a:lnTo>
                    <a:pt x="271" y="252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561" y="368"/>
                  </a:lnTo>
                  <a:lnTo>
                    <a:pt x="484" y="21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32824" y="3914978"/>
              <a:ext cx="106979" cy="43192"/>
            </a:xfrm>
            <a:custGeom>
              <a:avLst/>
              <a:gdLst/>
              <a:ahLst/>
              <a:cxnLst/>
              <a:rect l="l" t="t" r="r" b="b"/>
              <a:pathLst>
                <a:path w="2301" h="929" extrusionOk="0">
                  <a:moveTo>
                    <a:pt x="2300" y="1"/>
                  </a:moveTo>
                  <a:lnTo>
                    <a:pt x="1508" y="426"/>
                  </a:lnTo>
                  <a:lnTo>
                    <a:pt x="697" y="426"/>
                  </a:lnTo>
                  <a:lnTo>
                    <a:pt x="1" y="658"/>
                  </a:lnTo>
                  <a:lnTo>
                    <a:pt x="909" y="928"/>
                  </a:lnTo>
                  <a:lnTo>
                    <a:pt x="1354" y="754"/>
                  </a:lnTo>
                  <a:lnTo>
                    <a:pt x="2223" y="97"/>
                  </a:lnTo>
                  <a:lnTo>
                    <a:pt x="2300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10095" y="3788286"/>
              <a:ext cx="40495" cy="18922"/>
            </a:xfrm>
            <a:custGeom>
              <a:avLst/>
              <a:gdLst/>
              <a:ahLst/>
              <a:cxnLst/>
              <a:rect l="l" t="t" r="r" b="b"/>
              <a:pathLst>
                <a:path w="871" h="407" extrusionOk="0">
                  <a:moveTo>
                    <a:pt x="175" y="1"/>
                  </a:moveTo>
                  <a:lnTo>
                    <a:pt x="1" y="136"/>
                  </a:lnTo>
                  <a:lnTo>
                    <a:pt x="175" y="329"/>
                  </a:lnTo>
                  <a:lnTo>
                    <a:pt x="870" y="407"/>
                  </a:lnTo>
                  <a:lnTo>
                    <a:pt x="870" y="407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28087" y="3811671"/>
              <a:ext cx="58441" cy="35985"/>
            </a:xfrm>
            <a:custGeom>
              <a:avLst/>
              <a:gdLst/>
              <a:ahLst/>
              <a:cxnLst/>
              <a:rect l="l" t="t" r="r" b="b"/>
              <a:pathLst>
                <a:path w="1257" h="774" extrusionOk="0">
                  <a:moveTo>
                    <a:pt x="0" y="0"/>
                  </a:moveTo>
                  <a:lnTo>
                    <a:pt x="58" y="194"/>
                  </a:lnTo>
                  <a:lnTo>
                    <a:pt x="773" y="406"/>
                  </a:lnTo>
                  <a:lnTo>
                    <a:pt x="870" y="599"/>
                  </a:lnTo>
                  <a:lnTo>
                    <a:pt x="1102" y="773"/>
                  </a:lnTo>
                  <a:lnTo>
                    <a:pt x="1256" y="561"/>
                  </a:lnTo>
                  <a:lnTo>
                    <a:pt x="831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80479" y="3792795"/>
              <a:ext cx="76387" cy="99773"/>
            </a:xfrm>
            <a:custGeom>
              <a:avLst/>
              <a:gdLst/>
              <a:ahLst/>
              <a:cxnLst/>
              <a:rect l="l" t="t" r="r" b="b"/>
              <a:pathLst>
                <a:path w="1643" h="2146" extrusionOk="0">
                  <a:moveTo>
                    <a:pt x="232" y="1"/>
                  </a:moveTo>
                  <a:lnTo>
                    <a:pt x="0" y="484"/>
                  </a:lnTo>
                  <a:lnTo>
                    <a:pt x="560" y="1450"/>
                  </a:lnTo>
                  <a:lnTo>
                    <a:pt x="560" y="1740"/>
                  </a:lnTo>
                  <a:lnTo>
                    <a:pt x="1333" y="2146"/>
                  </a:lnTo>
                  <a:lnTo>
                    <a:pt x="1643" y="1701"/>
                  </a:lnTo>
                  <a:lnTo>
                    <a:pt x="1546" y="1179"/>
                  </a:lnTo>
                  <a:lnTo>
                    <a:pt x="1372" y="1392"/>
                  </a:lnTo>
                  <a:lnTo>
                    <a:pt x="870" y="967"/>
                  </a:lnTo>
                  <a:lnTo>
                    <a:pt x="425" y="793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-47479" y="3751464"/>
              <a:ext cx="245341" cy="233625"/>
            </a:xfrm>
            <a:custGeom>
              <a:avLst/>
              <a:gdLst/>
              <a:ahLst/>
              <a:cxnLst/>
              <a:rect l="l" t="t" r="r" b="b"/>
              <a:pathLst>
                <a:path w="5277" h="5025" extrusionOk="0">
                  <a:moveTo>
                    <a:pt x="2049" y="1"/>
                  </a:moveTo>
                  <a:lnTo>
                    <a:pt x="1682" y="155"/>
                  </a:lnTo>
                  <a:lnTo>
                    <a:pt x="1469" y="561"/>
                  </a:lnTo>
                  <a:lnTo>
                    <a:pt x="233" y="774"/>
                  </a:lnTo>
                  <a:lnTo>
                    <a:pt x="97" y="1566"/>
                  </a:lnTo>
                  <a:lnTo>
                    <a:pt x="290" y="2146"/>
                  </a:lnTo>
                  <a:lnTo>
                    <a:pt x="1" y="2880"/>
                  </a:lnTo>
                  <a:lnTo>
                    <a:pt x="213" y="3150"/>
                  </a:lnTo>
                  <a:lnTo>
                    <a:pt x="155" y="3421"/>
                  </a:lnTo>
                  <a:lnTo>
                    <a:pt x="1" y="3692"/>
                  </a:lnTo>
                  <a:lnTo>
                    <a:pt x="542" y="4465"/>
                  </a:lnTo>
                  <a:lnTo>
                    <a:pt x="967" y="4349"/>
                  </a:lnTo>
                  <a:lnTo>
                    <a:pt x="1392" y="4503"/>
                  </a:lnTo>
                  <a:lnTo>
                    <a:pt x="1778" y="4948"/>
                  </a:lnTo>
                  <a:lnTo>
                    <a:pt x="3692" y="5025"/>
                  </a:lnTo>
                  <a:lnTo>
                    <a:pt x="4233" y="4426"/>
                  </a:lnTo>
                  <a:lnTo>
                    <a:pt x="4329" y="3981"/>
                  </a:lnTo>
                  <a:lnTo>
                    <a:pt x="4986" y="3556"/>
                  </a:lnTo>
                  <a:lnTo>
                    <a:pt x="5276" y="2590"/>
                  </a:lnTo>
                  <a:lnTo>
                    <a:pt x="5083" y="2378"/>
                  </a:lnTo>
                  <a:lnTo>
                    <a:pt x="5180" y="2107"/>
                  </a:lnTo>
                  <a:lnTo>
                    <a:pt x="4774" y="1566"/>
                  </a:lnTo>
                  <a:lnTo>
                    <a:pt x="4774" y="832"/>
                  </a:lnTo>
                  <a:lnTo>
                    <a:pt x="4291" y="542"/>
                  </a:lnTo>
                  <a:lnTo>
                    <a:pt x="3846" y="36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-29486" y="3783822"/>
              <a:ext cx="104236" cy="84477"/>
            </a:xfrm>
            <a:custGeom>
              <a:avLst/>
              <a:gdLst/>
              <a:ahLst/>
              <a:cxnLst/>
              <a:rect l="l" t="t" r="r" b="b"/>
              <a:pathLst>
                <a:path w="2242" h="1817" extrusionOk="0">
                  <a:moveTo>
                    <a:pt x="1333" y="0"/>
                  </a:moveTo>
                  <a:lnTo>
                    <a:pt x="522" y="252"/>
                  </a:lnTo>
                  <a:lnTo>
                    <a:pt x="232" y="561"/>
                  </a:lnTo>
                  <a:lnTo>
                    <a:pt x="812" y="541"/>
                  </a:lnTo>
                  <a:lnTo>
                    <a:pt x="1237" y="677"/>
                  </a:lnTo>
                  <a:lnTo>
                    <a:pt x="1314" y="1372"/>
                  </a:lnTo>
                  <a:lnTo>
                    <a:pt x="1121" y="1160"/>
                  </a:lnTo>
                  <a:lnTo>
                    <a:pt x="406" y="677"/>
                  </a:lnTo>
                  <a:lnTo>
                    <a:pt x="135" y="812"/>
                  </a:lnTo>
                  <a:lnTo>
                    <a:pt x="0" y="1198"/>
                  </a:lnTo>
                  <a:lnTo>
                    <a:pt x="406" y="1817"/>
                  </a:lnTo>
                  <a:lnTo>
                    <a:pt x="1623" y="1546"/>
                  </a:lnTo>
                  <a:lnTo>
                    <a:pt x="2242" y="1566"/>
                  </a:lnTo>
                  <a:lnTo>
                    <a:pt x="2164" y="1430"/>
                  </a:lnTo>
                  <a:cubicBezTo>
                    <a:pt x="2164" y="1430"/>
                    <a:pt x="1623" y="1082"/>
                    <a:pt x="1604" y="1063"/>
                  </a:cubicBezTo>
                  <a:cubicBezTo>
                    <a:pt x="1585" y="1024"/>
                    <a:pt x="1411" y="368"/>
                    <a:pt x="1411" y="367"/>
                  </a:cubicBezTo>
                  <a:lnTo>
                    <a:pt x="1411" y="367"/>
                  </a:lnTo>
                  <a:lnTo>
                    <a:pt x="1778" y="561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10916" y="3874576"/>
              <a:ext cx="118649" cy="55745"/>
            </a:xfrm>
            <a:custGeom>
              <a:avLst/>
              <a:gdLst/>
              <a:ahLst/>
              <a:cxnLst/>
              <a:rect l="l" t="t" r="r" b="b"/>
              <a:pathLst>
                <a:path w="2552" h="1199" extrusionOk="0">
                  <a:moveTo>
                    <a:pt x="1643" y="0"/>
                  </a:moveTo>
                  <a:lnTo>
                    <a:pt x="503" y="193"/>
                  </a:lnTo>
                  <a:lnTo>
                    <a:pt x="1" y="657"/>
                  </a:lnTo>
                  <a:lnTo>
                    <a:pt x="812" y="329"/>
                  </a:lnTo>
                  <a:lnTo>
                    <a:pt x="1392" y="348"/>
                  </a:lnTo>
                  <a:lnTo>
                    <a:pt x="1392" y="599"/>
                  </a:lnTo>
                  <a:lnTo>
                    <a:pt x="1199" y="1005"/>
                  </a:lnTo>
                  <a:lnTo>
                    <a:pt x="948" y="1198"/>
                  </a:lnTo>
                  <a:lnTo>
                    <a:pt x="1064" y="1198"/>
                  </a:lnTo>
                  <a:lnTo>
                    <a:pt x="2552" y="676"/>
                  </a:lnTo>
                  <a:lnTo>
                    <a:pt x="2436" y="618"/>
                  </a:lnTo>
                  <a:lnTo>
                    <a:pt x="1817" y="618"/>
                  </a:lnTo>
                  <a:lnTo>
                    <a:pt x="1585" y="367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44158" y="3760437"/>
              <a:ext cx="53978" cy="37798"/>
            </a:xfrm>
            <a:custGeom>
              <a:avLst/>
              <a:gdLst/>
              <a:ahLst/>
              <a:cxnLst/>
              <a:rect l="l" t="t" r="r" b="b"/>
              <a:pathLst>
                <a:path w="1161" h="813" extrusionOk="0">
                  <a:moveTo>
                    <a:pt x="522" y="1"/>
                  </a:moveTo>
                  <a:lnTo>
                    <a:pt x="464" y="136"/>
                  </a:lnTo>
                  <a:lnTo>
                    <a:pt x="948" y="581"/>
                  </a:lnTo>
                  <a:lnTo>
                    <a:pt x="194" y="40"/>
                  </a:lnTo>
                  <a:lnTo>
                    <a:pt x="1" y="310"/>
                  </a:lnTo>
                  <a:lnTo>
                    <a:pt x="310" y="503"/>
                  </a:lnTo>
                  <a:lnTo>
                    <a:pt x="1102" y="812"/>
                  </a:lnTo>
                  <a:lnTo>
                    <a:pt x="1160" y="677"/>
                  </a:lnTo>
                  <a:lnTo>
                    <a:pt x="851" y="175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-39389" y="3902425"/>
              <a:ext cx="25199" cy="18876"/>
            </a:xfrm>
            <a:custGeom>
              <a:avLst/>
              <a:gdLst/>
              <a:ahLst/>
              <a:cxnLst/>
              <a:rect l="l" t="t" r="r" b="b"/>
              <a:pathLst>
                <a:path w="542" h="406" extrusionOk="0">
                  <a:moveTo>
                    <a:pt x="136" y="0"/>
                  </a:moveTo>
                  <a:lnTo>
                    <a:pt x="271" y="251"/>
                  </a:lnTo>
                  <a:lnTo>
                    <a:pt x="1" y="406"/>
                  </a:lnTo>
                  <a:lnTo>
                    <a:pt x="542" y="387"/>
                  </a:lnTo>
                  <a:lnTo>
                    <a:pt x="484" y="213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35185" y="3924881"/>
              <a:ext cx="106979" cy="44075"/>
            </a:xfrm>
            <a:custGeom>
              <a:avLst/>
              <a:gdLst/>
              <a:ahLst/>
              <a:cxnLst/>
              <a:rect l="l" t="t" r="r" b="b"/>
              <a:pathLst>
                <a:path w="2301" h="948" extrusionOk="0">
                  <a:moveTo>
                    <a:pt x="2300" y="0"/>
                  </a:moveTo>
                  <a:lnTo>
                    <a:pt x="1508" y="425"/>
                  </a:lnTo>
                  <a:lnTo>
                    <a:pt x="696" y="425"/>
                  </a:lnTo>
                  <a:lnTo>
                    <a:pt x="0" y="677"/>
                  </a:lnTo>
                  <a:lnTo>
                    <a:pt x="909" y="947"/>
                  </a:lnTo>
                  <a:lnTo>
                    <a:pt x="1353" y="754"/>
                  </a:lnTo>
                  <a:lnTo>
                    <a:pt x="2223" y="116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112455" y="3798189"/>
              <a:ext cx="40448" cy="18922"/>
            </a:xfrm>
            <a:custGeom>
              <a:avLst/>
              <a:gdLst/>
              <a:ahLst/>
              <a:cxnLst/>
              <a:rect l="l" t="t" r="r" b="b"/>
              <a:pathLst>
                <a:path w="870" h="407" extrusionOk="0">
                  <a:moveTo>
                    <a:pt x="174" y="0"/>
                  </a:moveTo>
                  <a:lnTo>
                    <a:pt x="0" y="155"/>
                  </a:lnTo>
                  <a:lnTo>
                    <a:pt x="174" y="329"/>
                  </a:lnTo>
                  <a:lnTo>
                    <a:pt x="870" y="406"/>
                  </a:lnTo>
                  <a:lnTo>
                    <a:pt x="870" y="406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129518" y="3821528"/>
              <a:ext cx="59324" cy="35985"/>
            </a:xfrm>
            <a:custGeom>
              <a:avLst/>
              <a:gdLst/>
              <a:ahLst/>
              <a:cxnLst/>
              <a:rect l="l" t="t" r="r" b="b"/>
              <a:pathLst>
                <a:path w="1276" h="774" extrusionOk="0">
                  <a:moveTo>
                    <a:pt x="1" y="1"/>
                  </a:moveTo>
                  <a:lnTo>
                    <a:pt x="78" y="194"/>
                  </a:lnTo>
                  <a:lnTo>
                    <a:pt x="793" y="407"/>
                  </a:lnTo>
                  <a:lnTo>
                    <a:pt x="889" y="600"/>
                  </a:lnTo>
                  <a:lnTo>
                    <a:pt x="1121" y="774"/>
                  </a:lnTo>
                  <a:lnTo>
                    <a:pt x="1276" y="581"/>
                  </a:lnTo>
                  <a:lnTo>
                    <a:pt x="851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82793" y="3802698"/>
              <a:ext cx="76434" cy="99773"/>
            </a:xfrm>
            <a:custGeom>
              <a:avLst/>
              <a:gdLst/>
              <a:ahLst/>
              <a:cxnLst/>
              <a:rect l="l" t="t" r="r" b="b"/>
              <a:pathLst>
                <a:path w="1644" h="2146" extrusionOk="0">
                  <a:moveTo>
                    <a:pt x="233" y="0"/>
                  </a:moveTo>
                  <a:lnTo>
                    <a:pt x="1" y="503"/>
                  </a:lnTo>
                  <a:lnTo>
                    <a:pt x="561" y="1449"/>
                  </a:lnTo>
                  <a:lnTo>
                    <a:pt x="561" y="1739"/>
                  </a:lnTo>
                  <a:lnTo>
                    <a:pt x="1315" y="2145"/>
                  </a:lnTo>
                  <a:lnTo>
                    <a:pt x="1643" y="1701"/>
                  </a:lnTo>
                  <a:lnTo>
                    <a:pt x="1547" y="1179"/>
                  </a:lnTo>
                  <a:lnTo>
                    <a:pt x="1373" y="1411"/>
                  </a:lnTo>
                  <a:lnTo>
                    <a:pt x="870" y="986"/>
                  </a:lnTo>
                  <a:lnTo>
                    <a:pt x="426" y="792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-102294" y="3884432"/>
              <a:ext cx="584969" cy="720587"/>
            </a:xfrm>
            <a:custGeom>
              <a:avLst/>
              <a:gdLst/>
              <a:ahLst/>
              <a:cxnLst/>
              <a:rect l="l" t="t" r="r" b="b"/>
              <a:pathLst>
                <a:path w="12582" h="15499" extrusionOk="0">
                  <a:moveTo>
                    <a:pt x="1" y="1"/>
                  </a:moveTo>
                  <a:lnTo>
                    <a:pt x="1991" y="15499"/>
                  </a:lnTo>
                  <a:lnTo>
                    <a:pt x="9740" y="15499"/>
                  </a:lnTo>
                  <a:lnTo>
                    <a:pt x="12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07398" y="3884432"/>
              <a:ext cx="175277" cy="720587"/>
            </a:xfrm>
            <a:custGeom>
              <a:avLst/>
              <a:gdLst/>
              <a:ahLst/>
              <a:cxnLst/>
              <a:rect l="l" t="t" r="r" b="b"/>
              <a:pathLst>
                <a:path w="3770" h="15499" extrusionOk="0">
                  <a:moveTo>
                    <a:pt x="580" y="1"/>
                  </a:moveTo>
                  <a:lnTo>
                    <a:pt x="1" y="15499"/>
                  </a:lnTo>
                  <a:lnTo>
                    <a:pt x="928" y="15499"/>
                  </a:lnTo>
                  <a:lnTo>
                    <a:pt x="37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2" name="Google Shape;872;p13"/>
          <p:cNvGrpSpPr/>
          <p:nvPr/>
        </p:nvGrpSpPr>
        <p:grpSpPr>
          <a:xfrm>
            <a:off x="11781725" y="1189476"/>
            <a:ext cx="833107" cy="1152361"/>
            <a:chOff x="8836294" y="892106"/>
            <a:chExt cx="624830" cy="864271"/>
          </a:xfrm>
        </p:grpSpPr>
        <p:grpSp>
          <p:nvGrpSpPr>
            <p:cNvPr id="873" name="Google Shape;873;p13"/>
            <p:cNvGrpSpPr/>
            <p:nvPr/>
          </p:nvGrpSpPr>
          <p:grpSpPr>
            <a:xfrm>
              <a:off x="8867712" y="923406"/>
              <a:ext cx="593412" cy="807774"/>
              <a:chOff x="6003750" y="3839525"/>
              <a:chExt cx="736700" cy="1069475"/>
            </a:xfrm>
          </p:grpSpPr>
          <p:sp>
            <p:nvSpPr>
              <p:cNvPr id="874" name="Google Shape;874;p13"/>
              <p:cNvSpPr/>
              <p:nvPr/>
            </p:nvSpPr>
            <p:spPr>
              <a:xfrm>
                <a:off x="6003750" y="3839525"/>
                <a:ext cx="736700" cy="106947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42779" extrusionOk="0">
                    <a:moveTo>
                      <a:pt x="0" y="1"/>
                    </a:moveTo>
                    <a:lnTo>
                      <a:pt x="0" y="42779"/>
                    </a:lnTo>
                    <a:lnTo>
                      <a:pt x="29467" y="42779"/>
                    </a:lnTo>
                    <a:lnTo>
                      <a:pt x="29467" y="7090"/>
                    </a:lnTo>
                    <a:lnTo>
                      <a:pt x="223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6563175" y="3839525"/>
                <a:ext cx="177275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7091" extrusionOk="0">
                    <a:moveTo>
                      <a:pt x="1" y="1"/>
                    </a:moveTo>
                    <a:lnTo>
                      <a:pt x="1" y="7090"/>
                    </a:lnTo>
                    <a:lnTo>
                      <a:pt x="7090" y="70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6259350" y="3948050"/>
                <a:ext cx="2255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9020" h="1013" extrusionOk="0">
                    <a:moveTo>
                      <a:pt x="1" y="0"/>
                    </a:moveTo>
                    <a:lnTo>
                      <a:pt x="1" y="1013"/>
                    </a:lnTo>
                    <a:lnTo>
                      <a:pt x="9019" y="1013"/>
                    </a:lnTo>
                    <a:lnTo>
                      <a:pt x="9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6094216" y="4067400"/>
                <a:ext cx="558243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5836" y="1062"/>
                    </a:lnTo>
                    <a:lnTo>
                      <a:pt x="58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6094175" y="412770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6094175" y="46690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6094175" y="4729325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511350" y="4789625"/>
                <a:ext cx="1410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5643" y="1061"/>
                    </a:lnTo>
                    <a:lnTo>
                      <a:pt x="5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094175" y="4192800"/>
                <a:ext cx="5582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4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094175" y="4489400"/>
                <a:ext cx="5582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4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094175" y="455330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094175" y="46087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6094175" y="4308550"/>
                <a:ext cx="5582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3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6373901" y="4429125"/>
                <a:ext cx="2785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141" h="1013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11141" y="1013"/>
                    </a:lnTo>
                    <a:lnTo>
                      <a:pt x="111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094175" y="42482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89" name="Google Shape;889;p13"/>
            <p:cNvSpPr/>
            <p:nvPr/>
          </p:nvSpPr>
          <p:spPr>
            <a:xfrm rot="1872548" flipH="1">
              <a:off x="8831412" y="1699175"/>
              <a:ext cx="144163" cy="214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13"/>
            <p:cNvSpPr/>
            <p:nvPr/>
          </p:nvSpPr>
          <p:spPr>
            <a:xfrm rot="-2033306" flipH="1">
              <a:off x="8831137" y="930379"/>
              <a:ext cx="144195" cy="21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91" name="Google Shape;891;p13"/>
          <p:cNvSpPr txBox="1">
            <a:spLocks noGrp="1"/>
          </p:cNvSpPr>
          <p:nvPr>
            <p:ph type="title" idx="21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13"/>
          <p:cNvGrpSpPr/>
          <p:nvPr/>
        </p:nvGrpSpPr>
        <p:grpSpPr>
          <a:xfrm>
            <a:off x="993421" y="6236337"/>
            <a:ext cx="410684" cy="311561"/>
            <a:chOff x="745065" y="4677252"/>
            <a:chExt cx="308013" cy="233671"/>
          </a:xfrm>
        </p:grpSpPr>
        <p:sp>
          <p:nvSpPr>
            <p:cNvPr id="893" name="Google Shape;893;p13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894" name="Google Shape;894;p13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895" name="Google Shape;895;p13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26052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03" name="Google Shape;903;p1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04" name="Google Shape;904;p1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905" name="Google Shape;905;p1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906" name="Google Shape;906;p1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3493567" y="4982433"/>
            <a:ext cx="5100800" cy="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13" name="Google Shape;913;p14"/>
          <p:cNvSpPr txBox="1">
            <a:spLocks noGrp="1"/>
          </p:cNvSpPr>
          <p:nvPr>
            <p:ph type="subTitle" idx="1"/>
          </p:nvPr>
        </p:nvSpPr>
        <p:spPr>
          <a:xfrm>
            <a:off x="3493467" y="1503000"/>
            <a:ext cx="5100800" cy="2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914" name="Google Shape;914;p1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915" name="Google Shape;915;p1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916" name="Google Shape;916;p1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4" name="Google Shape;924;p1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52" name="Google Shape;952;p1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953" name="Google Shape;953;p1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954" name="Google Shape;954;p1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56" name="Google Shape;956;p1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57" name="Google Shape;957;p1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58" name="Google Shape;958;p1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59" name="Google Shape;959;p1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0" name="Google Shape;960;p1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1" name="Google Shape;961;p1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2" name="Google Shape;962;p1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3" name="Google Shape;963;p1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grpSp>
            <p:nvGrpSpPr>
              <p:cNvPr id="964" name="Google Shape;964;p1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965" name="Google Shape;965;p1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6" name="Google Shape;966;p1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7" name="Google Shape;967;p1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68" name="Google Shape;968;p1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</p:grpSp>
      <p:grpSp>
        <p:nvGrpSpPr>
          <p:cNvPr id="969" name="Google Shape;969;p14"/>
          <p:cNvGrpSpPr/>
          <p:nvPr/>
        </p:nvGrpSpPr>
        <p:grpSpPr>
          <a:xfrm>
            <a:off x="10605759" y="1189475"/>
            <a:ext cx="1822240" cy="1767828"/>
            <a:chOff x="7954319" y="892106"/>
            <a:chExt cx="1366680" cy="1325871"/>
          </a:xfrm>
        </p:grpSpPr>
        <p:grpSp>
          <p:nvGrpSpPr>
            <p:cNvPr id="970" name="Google Shape;970;p14"/>
            <p:cNvGrpSpPr/>
            <p:nvPr/>
          </p:nvGrpSpPr>
          <p:grpSpPr>
            <a:xfrm>
              <a:off x="8696169" y="892106"/>
              <a:ext cx="624830" cy="864271"/>
              <a:chOff x="8836294" y="892106"/>
              <a:chExt cx="624830" cy="864271"/>
            </a:xfrm>
          </p:grpSpPr>
          <p:grpSp>
            <p:nvGrpSpPr>
              <p:cNvPr id="971" name="Google Shape;971;p14"/>
              <p:cNvGrpSpPr/>
              <p:nvPr/>
            </p:nvGrpSpPr>
            <p:grpSpPr>
              <a:xfrm>
                <a:off x="8867712" y="9234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72" name="Google Shape;972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3" name="Google Shape;973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4" name="Google Shape;974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5" name="Google Shape;975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6" name="Google Shape;976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7" name="Google Shape;977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8" name="Google Shape;978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79" name="Google Shape;979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0" name="Google Shape;980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1" name="Google Shape;981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2" name="Google Shape;982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3" name="Google Shape;983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4" name="Google Shape;984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5" name="Google Shape;985;p14"/>
                <p:cNvSpPr/>
                <p:nvPr/>
              </p:nvSpPr>
              <p:spPr>
                <a:xfrm>
                  <a:off x="6373901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86" name="Google Shape;986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987" name="Google Shape;987;p14"/>
              <p:cNvSpPr/>
              <p:nvPr/>
            </p:nvSpPr>
            <p:spPr>
              <a:xfrm rot="1872548" flipH="1">
                <a:off x="8831412" y="1699175"/>
                <a:ext cx="144163" cy="2140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 rot="-2033306" flipH="1">
                <a:off x="8831137" y="930379"/>
                <a:ext cx="144195" cy="2155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89" name="Google Shape;989;p14"/>
            <p:cNvGrpSpPr/>
            <p:nvPr/>
          </p:nvGrpSpPr>
          <p:grpSpPr>
            <a:xfrm>
              <a:off x="7954319" y="1353706"/>
              <a:ext cx="650230" cy="864271"/>
              <a:chOff x="7954319" y="1353706"/>
              <a:chExt cx="650230" cy="864271"/>
            </a:xfrm>
          </p:grpSpPr>
          <p:grpSp>
            <p:nvGrpSpPr>
              <p:cNvPr id="990" name="Google Shape;990;p14"/>
              <p:cNvGrpSpPr/>
              <p:nvPr/>
            </p:nvGrpSpPr>
            <p:grpSpPr>
              <a:xfrm>
                <a:off x="7985737" y="13850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91" name="Google Shape;991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2" name="Google Shape;992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3" name="Google Shape;993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4" name="Google Shape;994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5" name="Google Shape;995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6" name="Google Shape;996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7" name="Google Shape;997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8" name="Google Shape;998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99" name="Google Shape;999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0" name="Google Shape;1000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1" name="Google Shape;1001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2" name="Google Shape;1002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3" name="Google Shape;1003;p14"/>
                <p:cNvSpPr/>
                <p:nvPr/>
              </p:nvSpPr>
              <p:spPr>
                <a:xfrm>
                  <a:off x="6234065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4" name="Google Shape;1004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005" name="Google Shape;1005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006" name="Google Shape;1006;p14"/>
              <p:cNvSpPr/>
              <p:nvPr/>
            </p:nvSpPr>
            <p:spPr>
              <a:xfrm rot="-1798898" flipH="1">
                <a:off x="8464708" y="2160732"/>
                <a:ext cx="144080" cy="215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 rot="1872548" flipH="1">
                <a:off x="7949437" y="2160775"/>
                <a:ext cx="144163" cy="2140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033306" flipH="1">
                <a:off x="7949162" y="1391979"/>
                <a:ext cx="144195" cy="2155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280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6"/>
          <p:cNvSpPr txBox="1">
            <a:spLocks noGrp="1"/>
          </p:cNvSpPr>
          <p:nvPr>
            <p:ph type="subTitle" idx="1"/>
          </p:nvPr>
        </p:nvSpPr>
        <p:spPr>
          <a:xfrm>
            <a:off x="960000" y="1415600"/>
            <a:ext cx="102720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59" name="Google Shape;1259;p16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60" name="Google Shape;1260;p16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1261" name="Google Shape;1261;p16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262" name="Google Shape;1262;p16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68" name="Google Shape;1268;p16"/>
          <p:cNvGrpSpPr/>
          <p:nvPr/>
        </p:nvGrpSpPr>
        <p:grpSpPr>
          <a:xfrm>
            <a:off x="11435201" y="2893800"/>
            <a:ext cx="1298767" cy="3468067"/>
            <a:chOff x="8020975" y="2170350"/>
            <a:chExt cx="974075" cy="2601050"/>
          </a:xfrm>
        </p:grpSpPr>
        <p:sp>
          <p:nvSpPr>
            <p:cNvPr id="1269" name="Google Shape;1269;p16"/>
            <p:cNvSpPr/>
            <p:nvPr/>
          </p:nvSpPr>
          <p:spPr>
            <a:xfrm>
              <a:off x="8194424" y="4665200"/>
              <a:ext cx="732600" cy="10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270" name="Google Shape;1270;p16"/>
            <p:cNvGrpSpPr/>
            <p:nvPr/>
          </p:nvGrpSpPr>
          <p:grpSpPr>
            <a:xfrm>
              <a:off x="8020975" y="2170350"/>
              <a:ext cx="974075" cy="2541375"/>
              <a:chOff x="8020975" y="2170350"/>
              <a:chExt cx="974075" cy="2541375"/>
            </a:xfrm>
          </p:grpSpPr>
          <p:sp>
            <p:nvSpPr>
              <p:cNvPr id="1271" name="Google Shape;1271;p16"/>
              <p:cNvSpPr/>
              <p:nvPr/>
            </p:nvSpPr>
            <p:spPr>
              <a:xfrm>
                <a:off x="8268125" y="4072150"/>
                <a:ext cx="588750" cy="639575"/>
              </a:xfrm>
              <a:custGeom>
                <a:avLst/>
                <a:gdLst/>
                <a:ahLst/>
                <a:cxnLst/>
                <a:rect l="l" t="t" r="r" b="b"/>
                <a:pathLst>
                  <a:path w="23550" h="25583" extrusionOk="0">
                    <a:moveTo>
                      <a:pt x="20335" y="0"/>
                    </a:moveTo>
                    <a:cubicBezTo>
                      <a:pt x="20207" y="0"/>
                      <a:pt x="20076" y="6"/>
                      <a:pt x="19941" y="16"/>
                    </a:cubicBezTo>
                    <a:cubicBezTo>
                      <a:pt x="19253" y="37"/>
                      <a:pt x="18543" y="120"/>
                      <a:pt x="17855" y="120"/>
                    </a:cubicBezTo>
                    <a:lnTo>
                      <a:pt x="5632" y="120"/>
                    </a:lnTo>
                    <a:cubicBezTo>
                      <a:pt x="5236" y="120"/>
                      <a:pt x="4652" y="162"/>
                      <a:pt x="4256" y="162"/>
                    </a:cubicBezTo>
                    <a:lnTo>
                      <a:pt x="3714" y="162"/>
                    </a:lnTo>
                    <a:cubicBezTo>
                      <a:pt x="3332" y="132"/>
                      <a:pt x="2950" y="112"/>
                      <a:pt x="2560" y="112"/>
                    </a:cubicBezTo>
                    <a:cubicBezTo>
                      <a:pt x="2417" y="112"/>
                      <a:pt x="2274" y="115"/>
                      <a:pt x="2128" y="120"/>
                    </a:cubicBezTo>
                    <a:cubicBezTo>
                      <a:pt x="1398" y="162"/>
                      <a:pt x="731" y="350"/>
                      <a:pt x="376" y="1080"/>
                    </a:cubicBezTo>
                    <a:cubicBezTo>
                      <a:pt x="1" y="1831"/>
                      <a:pt x="189" y="3103"/>
                      <a:pt x="168" y="3916"/>
                    </a:cubicBezTo>
                    <a:cubicBezTo>
                      <a:pt x="168" y="4813"/>
                      <a:pt x="168" y="5731"/>
                      <a:pt x="189" y="6649"/>
                    </a:cubicBezTo>
                    <a:cubicBezTo>
                      <a:pt x="209" y="6774"/>
                      <a:pt x="189" y="6899"/>
                      <a:pt x="209" y="7024"/>
                    </a:cubicBezTo>
                    <a:cubicBezTo>
                      <a:pt x="230" y="7129"/>
                      <a:pt x="230" y="7233"/>
                      <a:pt x="230" y="7337"/>
                    </a:cubicBezTo>
                    <a:cubicBezTo>
                      <a:pt x="355" y="10132"/>
                      <a:pt x="710" y="12927"/>
                      <a:pt x="1294" y="15659"/>
                    </a:cubicBezTo>
                    <a:cubicBezTo>
                      <a:pt x="1586" y="17286"/>
                      <a:pt x="2066" y="18850"/>
                      <a:pt x="2733" y="20352"/>
                    </a:cubicBezTo>
                    <a:cubicBezTo>
                      <a:pt x="3130" y="21228"/>
                      <a:pt x="3651" y="22042"/>
                      <a:pt x="4256" y="22751"/>
                    </a:cubicBezTo>
                    <a:cubicBezTo>
                      <a:pt x="5048" y="23689"/>
                      <a:pt x="6070" y="24399"/>
                      <a:pt x="7218" y="24795"/>
                    </a:cubicBezTo>
                    <a:cubicBezTo>
                      <a:pt x="7718" y="24983"/>
                      <a:pt x="8115" y="25233"/>
                      <a:pt x="8636" y="25316"/>
                    </a:cubicBezTo>
                    <a:cubicBezTo>
                      <a:pt x="9283" y="25462"/>
                      <a:pt x="9950" y="25525"/>
                      <a:pt x="10638" y="25567"/>
                    </a:cubicBezTo>
                    <a:cubicBezTo>
                      <a:pt x="10994" y="25577"/>
                      <a:pt x="11350" y="25583"/>
                      <a:pt x="11706" y="25583"/>
                    </a:cubicBezTo>
                    <a:cubicBezTo>
                      <a:pt x="12728" y="25583"/>
                      <a:pt x="13753" y="25540"/>
                      <a:pt x="14789" y="25462"/>
                    </a:cubicBezTo>
                    <a:cubicBezTo>
                      <a:pt x="16270" y="25358"/>
                      <a:pt x="17417" y="25129"/>
                      <a:pt x="18564" y="24148"/>
                    </a:cubicBezTo>
                    <a:cubicBezTo>
                      <a:pt x="19148" y="23627"/>
                      <a:pt x="19503" y="23043"/>
                      <a:pt x="19920" y="22542"/>
                    </a:cubicBezTo>
                    <a:cubicBezTo>
                      <a:pt x="20629" y="21583"/>
                      <a:pt x="21192" y="20540"/>
                      <a:pt x="21609" y="19414"/>
                    </a:cubicBezTo>
                    <a:cubicBezTo>
                      <a:pt x="22444" y="17224"/>
                      <a:pt x="22840" y="14867"/>
                      <a:pt x="23049" y="12531"/>
                    </a:cubicBezTo>
                    <a:cubicBezTo>
                      <a:pt x="23215" y="10674"/>
                      <a:pt x="23299" y="8818"/>
                      <a:pt x="23278" y="6941"/>
                    </a:cubicBezTo>
                    <a:cubicBezTo>
                      <a:pt x="23278" y="6837"/>
                      <a:pt x="23278" y="6691"/>
                      <a:pt x="23299" y="6565"/>
                    </a:cubicBezTo>
                    <a:cubicBezTo>
                      <a:pt x="23278" y="5835"/>
                      <a:pt x="23257" y="5126"/>
                      <a:pt x="23215" y="4417"/>
                    </a:cubicBezTo>
                    <a:cubicBezTo>
                      <a:pt x="23132" y="2853"/>
                      <a:pt x="23549" y="558"/>
                      <a:pt x="21693" y="141"/>
                    </a:cubicBezTo>
                    <a:cubicBezTo>
                      <a:pt x="21380" y="58"/>
                      <a:pt x="21046" y="16"/>
                      <a:pt x="20713" y="16"/>
                    </a:cubicBezTo>
                    <a:cubicBezTo>
                      <a:pt x="20587" y="6"/>
                      <a:pt x="20462" y="0"/>
                      <a:pt x="20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8237375" y="4072425"/>
                <a:ext cx="642425" cy="206750"/>
              </a:xfrm>
              <a:custGeom>
                <a:avLst/>
                <a:gdLst/>
                <a:ahLst/>
                <a:cxnLst/>
                <a:rect l="l" t="t" r="r" b="b"/>
                <a:pathLst>
                  <a:path w="25697" h="8270" extrusionOk="0">
                    <a:moveTo>
                      <a:pt x="22248" y="0"/>
                    </a:moveTo>
                    <a:cubicBezTo>
                      <a:pt x="22153" y="0"/>
                      <a:pt x="22058" y="2"/>
                      <a:pt x="21963" y="5"/>
                    </a:cubicBezTo>
                    <a:lnTo>
                      <a:pt x="21943" y="5"/>
                    </a:lnTo>
                    <a:cubicBezTo>
                      <a:pt x="21671" y="26"/>
                      <a:pt x="21421" y="26"/>
                      <a:pt x="21150" y="47"/>
                    </a:cubicBezTo>
                    <a:cubicBezTo>
                      <a:pt x="20608" y="89"/>
                      <a:pt x="20065" y="130"/>
                      <a:pt x="19523" y="130"/>
                    </a:cubicBezTo>
                    <a:lnTo>
                      <a:pt x="6278" y="130"/>
                    </a:lnTo>
                    <a:cubicBezTo>
                      <a:pt x="5903" y="130"/>
                      <a:pt x="5382" y="172"/>
                      <a:pt x="4964" y="172"/>
                    </a:cubicBezTo>
                    <a:lnTo>
                      <a:pt x="4798" y="172"/>
                    </a:lnTo>
                    <a:cubicBezTo>
                      <a:pt x="4718" y="176"/>
                      <a:pt x="4635" y="178"/>
                      <a:pt x="4550" y="178"/>
                    </a:cubicBezTo>
                    <a:cubicBezTo>
                      <a:pt x="4188" y="178"/>
                      <a:pt x="3780" y="147"/>
                      <a:pt x="3358" y="130"/>
                    </a:cubicBezTo>
                    <a:cubicBezTo>
                      <a:pt x="3201" y="124"/>
                      <a:pt x="3042" y="120"/>
                      <a:pt x="2884" y="120"/>
                    </a:cubicBezTo>
                    <a:cubicBezTo>
                      <a:pt x="1949" y="120"/>
                      <a:pt x="1033" y="269"/>
                      <a:pt x="605" y="1090"/>
                    </a:cubicBezTo>
                    <a:cubicBezTo>
                      <a:pt x="209" y="1841"/>
                      <a:pt x="397" y="3113"/>
                      <a:pt x="376" y="3926"/>
                    </a:cubicBezTo>
                    <a:cubicBezTo>
                      <a:pt x="376" y="4844"/>
                      <a:pt x="0" y="6429"/>
                      <a:pt x="1043" y="6867"/>
                    </a:cubicBezTo>
                    <a:cubicBezTo>
                      <a:pt x="1189" y="6909"/>
                      <a:pt x="1314" y="6972"/>
                      <a:pt x="1439" y="7013"/>
                    </a:cubicBezTo>
                    <a:cubicBezTo>
                      <a:pt x="2691" y="7472"/>
                      <a:pt x="4130" y="7639"/>
                      <a:pt x="5402" y="7827"/>
                    </a:cubicBezTo>
                    <a:cubicBezTo>
                      <a:pt x="7694" y="8125"/>
                      <a:pt x="9998" y="8270"/>
                      <a:pt x="12304" y="8270"/>
                    </a:cubicBezTo>
                    <a:cubicBezTo>
                      <a:pt x="13062" y="8270"/>
                      <a:pt x="13821" y="8254"/>
                      <a:pt x="14580" y="8223"/>
                    </a:cubicBezTo>
                    <a:cubicBezTo>
                      <a:pt x="15977" y="8181"/>
                      <a:pt x="17396" y="8077"/>
                      <a:pt x="18772" y="7910"/>
                    </a:cubicBezTo>
                    <a:cubicBezTo>
                      <a:pt x="20086" y="7764"/>
                      <a:pt x="21379" y="7576"/>
                      <a:pt x="22652" y="7305"/>
                    </a:cubicBezTo>
                    <a:cubicBezTo>
                      <a:pt x="23257" y="7201"/>
                      <a:pt x="23924" y="7159"/>
                      <a:pt x="24508" y="6930"/>
                    </a:cubicBezTo>
                    <a:cubicBezTo>
                      <a:pt x="24571" y="6930"/>
                      <a:pt x="24612" y="6909"/>
                      <a:pt x="24654" y="6888"/>
                    </a:cubicBezTo>
                    <a:cubicBezTo>
                      <a:pt x="24883" y="6805"/>
                      <a:pt x="25071" y="6638"/>
                      <a:pt x="25217" y="6450"/>
                    </a:cubicBezTo>
                    <a:cubicBezTo>
                      <a:pt x="25572" y="5908"/>
                      <a:pt x="25363" y="5136"/>
                      <a:pt x="25342" y="4406"/>
                    </a:cubicBezTo>
                    <a:cubicBezTo>
                      <a:pt x="25238" y="2863"/>
                      <a:pt x="25697" y="568"/>
                      <a:pt x="23695" y="151"/>
                    </a:cubicBezTo>
                    <a:cubicBezTo>
                      <a:pt x="23223" y="46"/>
                      <a:pt x="22736" y="0"/>
                      <a:pt x="22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8676425" y="4078800"/>
                <a:ext cx="448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793" extrusionOk="0">
                    <a:moveTo>
                      <a:pt x="1294" y="0"/>
                    </a:moveTo>
                    <a:cubicBezTo>
                      <a:pt x="1210" y="0"/>
                      <a:pt x="1127" y="21"/>
                      <a:pt x="1043" y="21"/>
                    </a:cubicBezTo>
                    <a:lnTo>
                      <a:pt x="772" y="42"/>
                    </a:lnTo>
                    <a:cubicBezTo>
                      <a:pt x="668" y="63"/>
                      <a:pt x="564" y="63"/>
                      <a:pt x="459" y="84"/>
                    </a:cubicBezTo>
                    <a:cubicBezTo>
                      <a:pt x="355" y="105"/>
                      <a:pt x="251" y="167"/>
                      <a:pt x="167" y="209"/>
                    </a:cubicBezTo>
                    <a:cubicBezTo>
                      <a:pt x="63" y="272"/>
                      <a:pt x="0" y="376"/>
                      <a:pt x="21" y="501"/>
                    </a:cubicBezTo>
                    <a:cubicBezTo>
                      <a:pt x="42" y="605"/>
                      <a:pt x="126" y="689"/>
                      <a:pt x="230" y="730"/>
                    </a:cubicBezTo>
                    <a:lnTo>
                      <a:pt x="209" y="730"/>
                    </a:lnTo>
                    <a:cubicBezTo>
                      <a:pt x="313" y="772"/>
                      <a:pt x="418" y="793"/>
                      <a:pt x="543" y="793"/>
                    </a:cubicBezTo>
                    <a:cubicBezTo>
                      <a:pt x="626" y="793"/>
                      <a:pt x="710" y="793"/>
                      <a:pt x="793" y="772"/>
                    </a:cubicBezTo>
                    <a:lnTo>
                      <a:pt x="1064" y="751"/>
                    </a:lnTo>
                    <a:cubicBezTo>
                      <a:pt x="1168" y="751"/>
                      <a:pt x="1294" y="730"/>
                      <a:pt x="1398" y="710"/>
                    </a:cubicBezTo>
                    <a:cubicBezTo>
                      <a:pt x="1794" y="605"/>
                      <a:pt x="1711" y="0"/>
                      <a:pt x="1294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8283250" y="4052200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1160" y="1"/>
                    </a:moveTo>
                    <a:cubicBezTo>
                      <a:pt x="5007" y="1"/>
                      <a:pt x="1" y="752"/>
                      <a:pt x="1" y="1690"/>
                    </a:cubicBezTo>
                    <a:cubicBezTo>
                      <a:pt x="1" y="2629"/>
                      <a:pt x="5007" y="3380"/>
                      <a:pt x="11160" y="3380"/>
                    </a:cubicBezTo>
                    <a:cubicBezTo>
                      <a:pt x="17313" y="3380"/>
                      <a:pt x="22298" y="2629"/>
                      <a:pt x="22298" y="1690"/>
                    </a:cubicBezTo>
                    <a:cubicBezTo>
                      <a:pt x="22298" y="752"/>
                      <a:pt x="17313" y="1"/>
                      <a:pt x="11160" y="1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8283250" y="4051675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0555" y="1"/>
                    </a:moveTo>
                    <a:cubicBezTo>
                      <a:pt x="10200" y="1"/>
                      <a:pt x="9866" y="22"/>
                      <a:pt x="9533" y="22"/>
                    </a:cubicBezTo>
                    <a:lnTo>
                      <a:pt x="9366" y="22"/>
                    </a:lnTo>
                    <a:cubicBezTo>
                      <a:pt x="9011" y="22"/>
                      <a:pt x="8636" y="43"/>
                      <a:pt x="8323" y="43"/>
                    </a:cubicBezTo>
                    <a:cubicBezTo>
                      <a:pt x="7989" y="63"/>
                      <a:pt x="7656" y="84"/>
                      <a:pt x="7343" y="105"/>
                    </a:cubicBezTo>
                    <a:cubicBezTo>
                      <a:pt x="6926" y="126"/>
                      <a:pt x="6508" y="147"/>
                      <a:pt x="6112" y="168"/>
                    </a:cubicBezTo>
                    <a:cubicBezTo>
                      <a:pt x="2483" y="460"/>
                      <a:pt x="1" y="1044"/>
                      <a:pt x="1" y="1690"/>
                    </a:cubicBezTo>
                    <a:cubicBezTo>
                      <a:pt x="1" y="2399"/>
                      <a:pt x="2754" y="3004"/>
                      <a:pt x="6696" y="3255"/>
                    </a:cubicBezTo>
                    <a:cubicBezTo>
                      <a:pt x="7092" y="3296"/>
                      <a:pt x="7510" y="3317"/>
                      <a:pt x="7948" y="3338"/>
                    </a:cubicBezTo>
                    <a:lnTo>
                      <a:pt x="8907" y="3359"/>
                    </a:lnTo>
                    <a:lnTo>
                      <a:pt x="9741" y="3380"/>
                    </a:lnTo>
                    <a:lnTo>
                      <a:pt x="13266" y="3380"/>
                    </a:lnTo>
                    <a:cubicBezTo>
                      <a:pt x="18397" y="3234"/>
                      <a:pt x="22298" y="2545"/>
                      <a:pt x="22298" y="1711"/>
                    </a:cubicBezTo>
                    <a:cubicBezTo>
                      <a:pt x="22298" y="898"/>
                      <a:pt x="18460" y="209"/>
                      <a:pt x="13371" y="43"/>
                    </a:cubicBezTo>
                    <a:lnTo>
                      <a:pt x="12891" y="22"/>
                    </a:lnTo>
                    <a:lnTo>
                      <a:pt x="12223" y="1"/>
                    </a:ln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8258750" y="4054425"/>
                <a:ext cx="60332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3187" extrusionOk="0">
                    <a:moveTo>
                      <a:pt x="13099" y="0"/>
                    </a:moveTo>
                    <a:cubicBezTo>
                      <a:pt x="13083" y="0"/>
                      <a:pt x="13068" y="6"/>
                      <a:pt x="13057" y="16"/>
                    </a:cubicBezTo>
                    <a:lnTo>
                      <a:pt x="9532" y="16"/>
                    </a:lnTo>
                    <a:cubicBezTo>
                      <a:pt x="9345" y="37"/>
                      <a:pt x="9178" y="37"/>
                      <a:pt x="9011" y="37"/>
                    </a:cubicBezTo>
                    <a:lnTo>
                      <a:pt x="8656" y="37"/>
                    </a:lnTo>
                    <a:lnTo>
                      <a:pt x="8427" y="58"/>
                    </a:lnTo>
                    <a:lnTo>
                      <a:pt x="7885" y="58"/>
                    </a:lnTo>
                    <a:cubicBezTo>
                      <a:pt x="7676" y="58"/>
                      <a:pt x="7447" y="79"/>
                      <a:pt x="7238" y="99"/>
                    </a:cubicBezTo>
                    <a:lnTo>
                      <a:pt x="6612" y="99"/>
                    </a:lnTo>
                    <a:lnTo>
                      <a:pt x="5757" y="162"/>
                    </a:lnTo>
                    <a:lnTo>
                      <a:pt x="5590" y="183"/>
                    </a:lnTo>
                    <a:lnTo>
                      <a:pt x="5444" y="183"/>
                    </a:lnTo>
                    <a:cubicBezTo>
                      <a:pt x="4422" y="287"/>
                      <a:pt x="3525" y="391"/>
                      <a:pt x="2754" y="537"/>
                    </a:cubicBezTo>
                    <a:lnTo>
                      <a:pt x="2608" y="558"/>
                    </a:lnTo>
                    <a:lnTo>
                      <a:pt x="2441" y="579"/>
                    </a:lnTo>
                    <a:cubicBezTo>
                      <a:pt x="918" y="871"/>
                      <a:pt x="0" y="1226"/>
                      <a:pt x="0" y="1622"/>
                    </a:cubicBezTo>
                    <a:cubicBezTo>
                      <a:pt x="0" y="2060"/>
                      <a:pt x="1252" y="2477"/>
                      <a:pt x="3296" y="2769"/>
                    </a:cubicBezTo>
                    <a:lnTo>
                      <a:pt x="3484" y="2811"/>
                    </a:lnTo>
                    <a:lnTo>
                      <a:pt x="3651" y="2832"/>
                    </a:lnTo>
                    <a:cubicBezTo>
                      <a:pt x="3901" y="2853"/>
                      <a:pt x="4151" y="2894"/>
                      <a:pt x="4401" y="2915"/>
                    </a:cubicBezTo>
                    <a:cubicBezTo>
                      <a:pt x="4568" y="2936"/>
                      <a:pt x="4735" y="2957"/>
                      <a:pt x="4902" y="2978"/>
                    </a:cubicBezTo>
                    <a:cubicBezTo>
                      <a:pt x="5403" y="3019"/>
                      <a:pt x="5945" y="3082"/>
                      <a:pt x="6508" y="3124"/>
                    </a:cubicBezTo>
                    <a:lnTo>
                      <a:pt x="6842" y="3124"/>
                    </a:lnTo>
                    <a:lnTo>
                      <a:pt x="7238" y="3145"/>
                    </a:lnTo>
                    <a:cubicBezTo>
                      <a:pt x="7280" y="3155"/>
                      <a:pt x="7332" y="3155"/>
                      <a:pt x="7381" y="3155"/>
                    </a:cubicBezTo>
                    <a:cubicBezTo>
                      <a:pt x="7431" y="3155"/>
                      <a:pt x="7478" y="3155"/>
                      <a:pt x="7509" y="3165"/>
                    </a:cubicBezTo>
                    <a:cubicBezTo>
                      <a:pt x="7551" y="3186"/>
                      <a:pt x="7614" y="3186"/>
                      <a:pt x="7676" y="3186"/>
                    </a:cubicBezTo>
                    <a:lnTo>
                      <a:pt x="14517" y="3186"/>
                    </a:lnTo>
                    <a:cubicBezTo>
                      <a:pt x="14726" y="3186"/>
                      <a:pt x="14955" y="3165"/>
                      <a:pt x="15164" y="3165"/>
                    </a:cubicBezTo>
                    <a:lnTo>
                      <a:pt x="15665" y="3165"/>
                    </a:lnTo>
                    <a:cubicBezTo>
                      <a:pt x="16144" y="3145"/>
                      <a:pt x="16582" y="3124"/>
                      <a:pt x="17020" y="3103"/>
                    </a:cubicBezTo>
                    <a:lnTo>
                      <a:pt x="17145" y="3103"/>
                    </a:lnTo>
                    <a:lnTo>
                      <a:pt x="17312" y="3082"/>
                    </a:lnTo>
                    <a:lnTo>
                      <a:pt x="17855" y="3082"/>
                    </a:lnTo>
                    <a:cubicBezTo>
                      <a:pt x="19169" y="2999"/>
                      <a:pt x="20483" y="2832"/>
                      <a:pt x="21776" y="2602"/>
                    </a:cubicBezTo>
                    <a:cubicBezTo>
                      <a:pt x="21818" y="2602"/>
                      <a:pt x="21880" y="2581"/>
                      <a:pt x="21943" y="2581"/>
                    </a:cubicBezTo>
                    <a:lnTo>
                      <a:pt x="22110" y="2540"/>
                    </a:lnTo>
                    <a:cubicBezTo>
                      <a:pt x="23403" y="2269"/>
                      <a:pt x="24133" y="1956"/>
                      <a:pt x="24133" y="1601"/>
                    </a:cubicBezTo>
                    <a:cubicBezTo>
                      <a:pt x="24133" y="1288"/>
                      <a:pt x="23570" y="1017"/>
                      <a:pt x="22527" y="725"/>
                    </a:cubicBezTo>
                    <a:lnTo>
                      <a:pt x="22381" y="683"/>
                    </a:lnTo>
                    <a:cubicBezTo>
                      <a:pt x="22318" y="663"/>
                      <a:pt x="22276" y="663"/>
                      <a:pt x="22214" y="642"/>
                    </a:cubicBezTo>
                    <a:cubicBezTo>
                      <a:pt x="21004" y="391"/>
                      <a:pt x="19753" y="225"/>
                      <a:pt x="18501" y="120"/>
                    </a:cubicBezTo>
                    <a:lnTo>
                      <a:pt x="18355" y="99"/>
                    </a:lnTo>
                    <a:lnTo>
                      <a:pt x="17813" y="99"/>
                    </a:lnTo>
                    <a:cubicBezTo>
                      <a:pt x="17802" y="110"/>
                      <a:pt x="17787" y="115"/>
                      <a:pt x="17769" y="115"/>
                    </a:cubicBezTo>
                    <a:cubicBezTo>
                      <a:pt x="17750" y="115"/>
                      <a:pt x="17729" y="110"/>
                      <a:pt x="17709" y="99"/>
                    </a:cubicBezTo>
                    <a:lnTo>
                      <a:pt x="17396" y="99"/>
                    </a:lnTo>
                    <a:cubicBezTo>
                      <a:pt x="16916" y="79"/>
                      <a:pt x="16395" y="58"/>
                      <a:pt x="15873" y="16"/>
                    </a:cubicBezTo>
                    <a:lnTo>
                      <a:pt x="13183" y="16"/>
                    </a:lnTo>
                    <a:cubicBezTo>
                      <a:pt x="13172" y="6"/>
                      <a:pt x="13167" y="0"/>
                      <a:pt x="13162" y="0"/>
                    </a:cubicBezTo>
                    <a:cubicBezTo>
                      <a:pt x="13156" y="0"/>
                      <a:pt x="13151" y="6"/>
                      <a:pt x="13141" y="16"/>
                    </a:cubicBezTo>
                    <a:cubicBezTo>
                      <a:pt x="13130" y="6"/>
                      <a:pt x="13115" y="0"/>
                      <a:pt x="13099" y="0"/>
                    </a:cubicBez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8336450" y="4072825"/>
                <a:ext cx="543350" cy="6389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25556" extrusionOk="0">
                    <a:moveTo>
                      <a:pt x="17708" y="1"/>
                    </a:moveTo>
                    <a:cubicBezTo>
                      <a:pt x="17542" y="1"/>
                      <a:pt x="17375" y="10"/>
                      <a:pt x="17208" y="10"/>
                    </a:cubicBezTo>
                    <a:cubicBezTo>
                      <a:pt x="17208" y="31"/>
                      <a:pt x="17187" y="31"/>
                      <a:pt x="17187" y="52"/>
                    </a:cubicBezTo>
                    <a:cubicBezTo>
                      <a:pt x="16791" y="823"/>
                      <a:pt x="16645" y="1637"/>
                      <a:pt x="16457" y="2638"/>
                    </a:cubicBezTo>
                    <a:cubicBezTo>
                      <a:pt x="16123" y="4453"/>
                      <a:pt x="15560" y="6205"/>
                      <a:pt x="14809" y="7894"/>
                    </a:cubicBezTo>
                    <a:cubicBezTo>
                      <a:pt x="13745" y="10272"/>
                      <a:pt x="12265" y="12441"/>
                      <a:pt x="10450" y="14318"/>
                    </a:cubicBezTo>
                    <a:cubicBezTo>
                      <a:pt x="7592" y="17238"/>
                      <a:pt x="3963" y="19303"/>
                      <a:pt x="0" y="20325"/>
                    </a:cubicBezTo>
                    <a:cubicBezTo>
                      <a:pt x="397" y="21201"/>
                      <a:pt x="918" y="22015"/>
                      <a:pt x="1523" y="22724"/>
                    </a:cubicBezTo>
                    <a:cubicBezTo>
                      <a:pt x="2315" y="23662"/>
                      <a:pt x="3337" y="24372"/>
                      <a:pt x="4485" y="24768"/>
                    </a:cubicBezTo>
                    <a:cubicBezTo>
                      <a:pt x="4985" y="24956"/>
                      <a:pt x="5382" y="25206"/>
                      <a:pt x="5903" y="25289"/>
                    </a:cubicBezTo>
                    <a:cubicBezTo>
                      <a:pt x="6550" y="25435"/>
                      <a:pt x="7217" y="25498"/>
                      <a:pt x="7905" y="25540"/>
                    </a:cubicBezTo>
                    <a:cubicBezTo>
                      <a:pt x="8261" y="25550"/>
                      <a:pt x="8617" y="25556"/>
                      <a:pt x="8973" y="25556"/>
                    </a:cubicBezTo>
                    <a:cubicBezTo>
                      <a:pt x="9995" y="25556"/>
                      <a:pt x="11020" y="25513"/>
                      <a:pt x="12056" y="25435"/>
                    </a:cubicBezTo>
                    <a:cubicBezTo>
                      <a:pt x="13537" y="25331"/>
                      <a:pt x="14684" y="25102"/>
                      <a:pt x="15831" y="24121"/>
                    </a:cubicBezTo>
                    <a:cubicBezTo>
                      <a:pt x="16415" y="23600"/>
                      <a:pt x="16770" y="23016"/>
                      <a:pt x="17187" y="22515"/>
                    </a:cubicBezTo>
                    <a:cubicBezTo>
                      <a:pt x="17896" y="21556"/>
                      <a:pt x="18459" y="20513"/>
                      <a:pt x="18876" y="19387"/>
                    </a:cubicBezTo>
                    <a:cubicBezTo>
                      <a:pt x="19711" y="17176"/>
                      <a:pt x="20107" y="14840"/>
                      <a:pt x="20316" y="12483"/>
                    </a:cubicBezTo>
                    <a:cubicBezTo>
                      <a:pt x="20482" y="10647"/>
                      <a:pt x="20566" y="8770"/>
                      <a:pt x="20545" y="6914"/>
                    </a:cubicBezTo>
                    <a:cubicBezTo>
                      <a:pt x="20608" y="6914"/>
                      <a:pt x="20649" y="6893"/>
                      <a:pt x="20691" y="6872"/>
                    </a:cubicBezTo>
                    <a:cubicBezTo>
                      <a:pt x="20920" y="6789"/>
                      <a:pt x="21108" y="6622"/>
                      <a:pt x="21254" y="6434"/>
                    </a:cubicBezTo>
                    <a:cubicBezTo>
                      <a:pt x="21609" y="5892"/>
                      <a:pt x="21400" y="5120"/>
                      <a:pt x="21358" y="4411"/>
                    </a:cubicBezTo>
                    <a:cubicBezTo>
                      <a:pt x="21275" y="2847"/>
                      <a:pt x="21734" y="573"/>
                      <a:pt x="19732" y="135"/>
                    </a:cubicBezTo>
                    <a:cubicBezTo>
                      <a:pt x="19245" y="48"/>
                      <a:pt x="18758" y="5"/>
                      <a:pt x="18272" y="5"/>
                    </a:cubicBezTo>
                    <a:cubicBezTo>
                      <a:pt x="18174" y="5"/>
                      <a:pt x="18077" y="7"/>
                      <a:pt x="17980" y="10"/>
                    </a:cubicBezTo>
                    <a:lnTo>
                      <a:pt x="17959" y="10"/>
                    </a:lnTo>
                    <a:cubicBezTo>
                      <a:pt x="17875" y="3"/>
                      <a:pt x="17792" y="1"/>
                      <a:pt x="177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8435125" y="4665425"/>
                <a:ext cx="2778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13" h="1038" extrusionOk="0">
                    <a:moveTo>
                      <a:pt x="10925" y="0"/>
                    </a:moveTo>
                    <a:cubicBezTo>
                      <a:pt x="10716" y="0"/>
                      <a:pt x="10508" y="63"/>
                      <a:pt x="10299" y="146"/>
                    </a:cubicBezTo>
                    <a:cubicBezTo>
                      <a:pt x="10090" y="209"/>
                      <a:pt x="9882" y="250"/>
                      <a:pt x="9673" y="292"/>
                    </a:cubicBezTo>
                    <a:cubicBezTo>
                      <a:pt x="9214" y="396"/>
                      <a:pt x="8776" y="480"/>
                      <a:pt x="8318" y="542"/>
                    </a:cubicBezTo>
                    <a:cubicBezTo>
                      <a:pt x="7661" y="603"/>
                      <a:pt x="7004" y="642"/>
                      <a:pt x="6348" y="642"/>
                    </a:cubicBezTo>
                    <a:cubicBezTo>
                      <a:pt x="6108" y="642"/>
                      <a:pt x="5867" y="637"/>
                      <a:pt x="5627" y="626"/>
                    </a:cubicBezTo>
                    <a:cubicBezTo>
                      <a:pt x="4730" y="605"/>
                      <a:pt x="3854" y="542"/>
                      <a:pt x="2957" y="459"/>
                    </a:cubicBezTo>
                    <a:cubicBezTo>
                      <a:pt x="2019" y="376"/>
                      <a:pt x="1059" y="355"/>
                      <a:pt x="141" y="209"/>
                    </a:cubicBezTo>
                    <a:cubicBezTo>
                      <a:pt x="134" y="207"/>
                      <a:pt x="128" y="207"/>
                      <a:pt x="122" y="207"/>
                    </a:cubicBezTo>
                    <a:cubicBezTo>
                      <a:pt x="32" y="207"/>
                      <a:pt x="1" y="337"/>
                      <a:pt x="79" y="376"/>
                    </a:cubicBezTo>
                    <a:lnTo>
                      <a:pt x="100" y="355"/>
                    </a:lnTo>
                    <a:cubicBezTo>
                      <a:pt x="997" y="605"/>
                      <a:pt x="1914" y="772"/>
                      <a:pt x="2853" y="834"/>
                    </a:cubicBezTo>
                    <a:cubicBezTo>
                      <a:pt x="3791" y="939"/>
                      <a:pt x="4730" y="1001"/>
                      <a:pt x="5689" y="1022"/>
                    </a:cubicBezTo>
                    <a:cubicBezTo>
                      <a:pt x="5919" y="1033"/>
                      <a:pt x="6151" y="1038"/>
                      <a:pt x="6384" y="1038"/>
                    </a:cubicBezTo>
                    <a:cubicBezTo>
                      <a:pt x="7084" y="1038"/>
                      <a:pt x="7796" y="991"/>
                      <a:pt x="8484" y="897"/>
                    </a:cubicBezTo>
                    <a:cubicBezTo>
                      <a:pt x="8943" y="855"/>
                      <a:pt x="9381" y="772"/>
                      <a:pt x="9840" y="668"/>
                    </a:cubicBezTo>
                    <a:cubicBezTo>
                      <a:pt x="10216" y="584"/>
                      <a:pt x="10737" y="522"/>
                      <a:pt x="11029" y="250"/>
                    </a:cubicBezTo>
                    <a:cubicBezTo>
                      <a:pt x="11112" y="146"/>
                      <a:pt x="11050" y="0"/>
                      <a:pt x="10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8300475" y="4293100"/>
                <a:ext cx="2140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3157" extrusionOk="0">
                    <a:moveTo>
                      <a:pt x="459" y="1"/>
                    </a:moveTo>
                    <a:cubicBezTo>
                      <a:pt x="407" y="1"/>
                      <a:pt x="355" y="22"/>
                      <a:pt x="313" y="63"/>
                    </a:cubicBezTo>
                    <a:lnTo>
                      <a:pt x="271" y="63"/>
                    </a:lnTo>
                    <a:cubicBezTo>
                      <a:pt x="167" y="147"/>
                      <a:pt x="84" y="272"/>
                      <a:pt x="42" y="418"/>
                    </a:cubicBezTo>
                    <a:cubicBezTo>
                      <a:pt x="21" y="564"/>
                      <a:pt x="0" y="710"/>
                      <a:pt x="21" y="877"/>
                    </a:cubicBezTo>
                    <a:lnTo>
                      <a:pt x="21" y="1628"/>
                    </a:lnTo>
                    <a:cubicBezTo>
                      <a:pt x="21" y="1878"/>
                      <a:pt x="42" y="2149"/>
                      <a:pt x="104" y="2420"/>
                    </a:cubicBezTo>
                    <a:cubicBezTo>
                      <a:pt x="125" y="2525"/>
                      <a:pt x="167" y="2650"/>
                      <a:pt x="209" y="2775"/>
                    </a:cubicBezTo>
                    <a:cubicBezTo>
                      <a:pt x="250" y="2900"/>
                      <a:pt x="271" y="3067"/>
                      <a:pt x="417" y="3129"/>
                    </a:cubicBezTo>
                    <a:cubicBezTo>
                      <a:pt x="452" y="3147"/>
                      <a:pt x="490" y="3157"/>
                      <a:pt x="527" y="3157"/>
                    </a:cubicBezTo>
                    <a:cubicBezTo>
                      <a:pt x="580" y="3157"/>
                      <a:pt x="631" y="3137"/>
                      <a:pt x="668" y="3088"/>
                    </a:cubicBezTo>
                    <a:cubicBezTo>
                      <a:pt x="793" y="3004"/>
                      <a:pt x="772" y="2879"/>
                      <a:pt x="793" y="2733"/>
                    </a:cubicBezTo>
                    <a:cubicBezTo>
                      <a:pt x="814" y="2608"/>
                      <a:pt x="834" y="2483"/>
                      <a:pt x="834" y="2358"/>
                    </a:cubicBezTo>
                    <a:cubicBezTo>
                      <a:pt x="855" y="2107"/>
                      <a:pt x="855" y="1836"/>
                      <a:pt x="834" y="1586"/>
                    </a:cubicBezTo>
                    <a:cubicBezTo>
                      <a:pt x="814" y="1315"/>
                      <a:pt x="814" y="1085"/>
                      <a:pt x="814" y="835"/>
                    </a:cubicBezTo>
                    <a:cubicBezTo>
                      <a:pt x="834" y="689"/>
                      <a:pt x="834" y="543"/>
                      <a:pt x="793" y="418"/>
                    </a:cubicBezTo>
                    <a:cubicBezTo>
                      <a:pt x="772" y="293"/>
                      <a:pt x="688" y="168"/>
                      <a:pt x="605" y="63"/>
                    </a:cubicBezTo>
                    <a:cubicBezTo>
                      <a:pt x="563" y="22"/>
                      <a:pt x="511" y="1"/>
                      <a:pt x="4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8306200" y="4392250"/>
                <a:ext cx="72500" cy="1932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7728" extrusionOk="0">
                    <a:moveTo>
                      <a:pt x="530" y="1"/>
                    </a:moveTo>
                    <a:cubicBezTo>
                      <a:pt x="432" y="1"/>
                      <a:pt x="331" y="48"/>
                      <a:pt x="272" y="144"/>
                    </a:cubicBezTo>
                    <a:lnTo>
                      <a:pt x="293" y="144"/>
                    </a:lnTo>
                    <a:cubicBezTo>
                      <a:pt x="1" y="707"/>
                      <a:pt x="293" y="1541"/>
                      <a:pt x="376" y="2125"/>
                    </a:cubicBezTo>
                    <a:cubicBezTo>
                      <a:pt x="522" y="2793"/>
                      <a:pt x="668" y="3481"/>
                      <a:pt x="877" y="4148"/>
                    </a:cubicBezTo>
                    <a:cubicBezTo>
                      <a:pt x="1064" y="4795"/>
                      <a:pt x="1294" y="5421"/>
                      <a:pt x="1544" y="6046"/>
                    </a:cubicBezTo>
                    <a:cubicBezTo>
                      <a:pt x="1815" y="6672"/>
                      <a:pt x="2045" y="7298"/>
                      <a:pt x="2629" y="7715"/>
                    </a:cubicBezTo>
                    <a:cubicBezTo>
                      <a:pt x="2650" y="7724"/>
                      <a:pt x="2673" y="7728"/>
                      <a:pt x="2696" y="7728"/>
                    </a:cubicBezTo>
                    <a:cubicBezTo>
                      <a:pt x="2786" y="7728"/>
                      <a:pt x="2879" y="7664"/>
                      <a:pt x="2879" y="7548"/>
                    </a:cubicBezTo>
                    <a:cubicBezTo>
                      <a:pt x="2900" y="6902"/>
                      <a:pt x="2629" y="6338"/>
                      <a:pt x="2378" y="5754"/>
                    </a:cubicBezTo>
                    <a:cubicBezTo>
                      <a:pt x="2149" y="5170"/>
                      <a:pt x="1919" y="4482"/>
                      <a:pt x="1732" y="3836"/>
                    </a:cubicBezTo>
                    <a:cubicBezTo>
                      <a:pt x="1523" y="3189"/>
                      <a:pt x="1377" y="2584"/>
                      <a:pt x="1231" y="1938"/>
                    </a:cubicBezTo>
                    <a:cubicBezTo>
                      <a:pt x="1169" y="1625"/>
                      <a:pt x="1106" y="1312"/>
                      <a:pt x="1064" y="999"/>
                    </a:cubicBezTo>
                    <a:cubicBezTo>
                      <a:pt x="1043" y="686"/>
                      <a:pt x="939" y="352"/>
                      <a:pt x="731" y="81"/>
                    </a:cubicBezTo>
                    <a:cubicBezTo>
                      <a:pt x="677" y="28"/>
                      <a:pt x="604" y="1"/>
                      <a:pt x="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8144025" y="2627125"/>
                <a:ext cx="367125" cy="1509050"/>
              </a:xfrm>
              <a:custGeom>
                <a:avLst/>
                <a:gdLst/>
                <a:ahLst/>
                <a:cxnLst/>
                <a:rect l="l" t="t" r="r" b="b"/>
                <a:pathLst>
                  <a:path w="14685" h="60362" extrusionOk="0">
                    <a:moveTo>
                      <a:pt x="84" y="0"/>
                    </a:moveTo>
                    <a:cubicBezTo>
                      <a:pt x="1336" y="2920"/>
                      <a:pt x="1" y="5903"/>
                      <a:pt x="63" y="8969"/>
                    </a:cubicBezTo>
                    <a:cubicBezTo>
                      <a:pt x="105" y="11847"/>
                      <a:pt x="627" y="14705"/>
                      <a:pt x="1211" y="17520"/>
                    </a:cubicBezTo>
                    <a:cubicBezTo>
                      <a:pt x="1899" y="20858"/>
                      <a:pt x="3442" y="23945"/>
                      <a:pt x="4569" y="27157"/>
                    </a:cubicBezTo>
                    <a:cubicBezTo>
                      <a:pt x="5570" y="30118"/>
                      <a:pt x="6237" y="33164"/>
                      <a:pt x="6905" y="36209"/>
                    </a:cubicBezTo>
                    <a:lnTo>
                      <a:pt x="7134" y="37252"/>
                    </a:lnTo>
                    <a:cubicBezTo>
                      <a:pt x="7176" y="37460"/>
                      <a:pt x="7218" y="37648"/>
                      <a:pt x="7259" y="37857"/>
                    </a:cubicBezTo>
                    <a:cubicBezTo>
                      <a:pt x="7322" y="38086"/>
                      <a:pt x="7364" y="38295"/>
                      <a:pt x="7405" y="38503"/>
                    </a:cubicBezTo>
                    <a:cubicBezTo>
                      <a:pt x="8594" y="43989"/>
                      <a:pt x="9804" y="49495"/>
                      <a:pt x="11014" y="55001"/>
                    </a:cubicBezTo>
                    <a:lnTo>
                      <a:pt x="11222" y="55961"/>
                    </a:lnTo>
                    <a:cubicBezTo>
                      <a:pt x="11306" y="56357"/>
                      <a:pt x="11389" y="56753"/>
                      <a:pt x="11472" y="57150"/>
                    </a:cubicBezTo>
                    <a:cubicBezTo>
                      <a:pt x="11493" y="57191"/>
                      <a:pt x="11493" y="57212"/>
                      <a:pt x="11493" y="57233"/>
                    </a:cubicBezTo>
                    <a:cubicBezTo>
                      <a:pt x="11598" y="57692"/>
                      <a:pt x="11681" y="58130"/>
                      <a:pt x="11785" y="58568"/>
                    </a:cubicBezTo>
                    <a:cubicBezTo>
                      <a:pt x="11910" y="59173"/>
                      <a:pt x="12077" y="59778"/>
                      <a:pt x="12265" y="60362"/>
                    </a:cubicBezTo>
                    <a:lnTo>
                      <a:pt x="14685" y="60362"/>
                    </a:lnTo>
                    <a:cubicBezTo>
                      <a:pt x="14685" y="59235"/>
                      <a:pt x="14539" y="58109"/>
                      <a:pt x="14267" y="57025"/>
                    </a:cubicBezTo>
                    <a:cubicBezTo>
                      <a:pt x="14121" y="56357"/>
                      <a:pt x="13955" y="55711"/>
                      <a:pt x="13767" y="55064"/>
                    </a:cubicBezTo>
                    <a:cubicBezTo>
                      <a:pt x="13621" y="54522"/>
                      <a:pt x="13475" y="54000"/>
                      <a:pt x="13350" y="53479"/>
                    </a:cubicBezTo>
                    <a:cubicBezTo>
                      <a:pt x="13287" y="53228"/>
                      <a:pt x="13225" y="52978"/>
                      <a:pt x="13141" y="52707"/>
                    </a:cubicBezTo>
                    <a:cubicBezTo>
                      <a:pt x="13058" y="52415"/>
                      <a:pt x="12995" y="52123"/>
                      <a:pt x="12933" y="51831"/>
                    </a:cubicBezTo>
                    <a:cubicBezTo>
                      <a:pt x="12912" y="51768"/>
                      <a:pt x="12891" y="51706"/>
                      <a:pt x="12870" y="51643"/>
                    </a:cubicBezTo>
                    <a:cubicBezTo>
                      <a:pt x="12724" y="51122"/>
                      <a:pt x="12599" y="50580"/>
                      <a:pt x="12474" y="50037"/>
                    </a:cubicBezTo>
                    <a:cubicBezTo>
                      <a:pt x="11222" y="45073"/>
                      <a:pt x="10117" y="40088"/>
                      <a:pt x="9157" y="35062"/>
                    </a:cubicBezTo>
                    <a:cubicBezTo>
                      <a:pt x="9136" y="34957"/>
                      <a:pt x="9116" y="34832"/>
                      <a:pt x="9095" y="34749"/>
                    </a:cubicBezTo>
                    <a:cubicBezTo>
                      <a:pt x="9074" y="34665"/>
                      <a:pt x="9053" y="34582"/>
                      <a:pt x="9053" y="34498"/>
                    </a:cubicBezTo>
                    <a:cubicBezTo>
                      <a:pt x="8427" y="31266"/>
                      <a:pt x="7885" y="28033"/>
                      <a:pt x="7384" y="24800"/>
                    </a:cubicBezTo>
                    <a:cubicBezTo>
                      <a:pt x="6967" y="22005"/>
                      <a:pt x="6592" y="19189"/>
                      <a:pt x="5674" y="16519"/>
                    </a:cubicBezTo>
                    <a:cubicBezTo>
                      <a:pt x="5319" y="15518"/>
                      <a:pt x="4902" y="14538"/>
                      <a:pt x="4506" y="13578"/>
                    </a:cubicBezTo>
                    <a:cubicBezTo>
                      <a:pt x="4443" y="13432"/>
                      <a:pt x="4402" y="13307"/>
                      <a:pt x="4339" y="13182"/>
                    </a:cubicBezTo>
                    <a:cubicBezTo>
                      <a:pt x="4297" y="13057"/>
                      <a:pt x="4235" y="12911"/>
                      <a:pt x="4193" y="12786"/>
                    </a:cubicBezTo>
                    <a:cubicBezTo>
                      <a:pt x="3651" y="11534"/>
                      <a:pt x="3192" y="10220"/>
                      <a:pt x="2879" y="8885"/>
                    </a:cubicBezTo>
                    <a:cubicBezTo>
                      <a:pt x="2191" y="5799"/>
                      <a:pt x="1398" y="292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8251975" y="2753825"/>
                <a:ext cx="308725" cy="1382875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55315" extrusionOk="0">
                    <a:moveTo>
                      <a:pt x="1273" y="1"/>
                    </a:moveTo>
                    <a:cubicBezTo>
                      <a:pt x="960" y="939"/>
                      <a:pt x="689" y="1919"/>
                      <a:pt x="501" y="2900"/>
                    </a:cubicBezTo>
                    <a:cubicBezTo>
                      <a:pt x="480" y="3046"/>
                      <a:pt x="438" y="3171"/>
                      <a:pt x="417" y="3296"/>
                    </a:cubicBezTo>
                    <a:cubicBezTo>
                      <a:pt x="397" y="3421"/>
                      <a:pt x="376" y="3546"/>
                      <a:pt x="355" y="3671"/>
                    </a:cubicBezTo>
                    <a:cubicBezTo>
                      <a:pt x="125" y="5027"/>
                      <a:pt x="21" y="6383"/>
                      <a:pt x="21" y="7760"/>
                    </a:cubicBezTo>
                    <a:cubicBezTo>
                      <a:pt x="21" y="7906"/>
                      <a:pt x="0" y="8031"/>
                      <a:pt x="21" y="8177"/>
                    </a:cubicBezTo>
                    <a:cubicBezTo>
                      <a:pt x="42" y="8323"/>
                      <a:pt x="42" y="8469"/>
                      <a:pt x="42" y="8615"/>
                    </a:cubicBezTo>
                    <a:cubicBezTo>
                      <a:pt x="84" y="9720"/>
                      <a:pt x="188" y="10805"/>
                      <a:pt x="397" y="11889"/>
                    </a:cubicBezTo>
                    <a:cubicBezTo>
                      <a:pt x="751" y="13933"/>
                      <a:pt x="1398" y="15894"/>
                      <a:pt x="1773" y="17938"/>
                    </a:cubicBezTo>
                    <a:cubicBezTo>
                      <a:pt x="2420" y="21338"/>
                      <a:pt x="2336" y="24842"/>
                      <a:pt x="2733" y="28304"/>
                    </a:cubicBezTo>
                    <a:cubicBezTo>
                      <a:pt x="2962" y="30265"/>
                      <a:pt x="3317" y="32205"/>
                      <a:pt x="3776" y="34144"/>
                    </a:cubicBezTo>
                    <a:cubicBezTo>
                      <a:pt x="3817" y="34374"/>
                      <a:pt x="3880" y="34582"/>
                      <a:pt x="3942" y="34853"/>
                    </a:cubicBezTo>
                    <a:cubicBezTo>
                      <a:pt x="4005" y="35125"/>
                      <a:pt x="4068" y="35417"/>
                      <a:pt x="4130" y="35667"/>
                    </a:cubicBezTo>
                    <a:cubicBezTo>
                      <a:pt x="4464" y="37043"/>
                      <a:pt x="4839" y="38399"/>
                      <a:pt x="5194" y="39755"/>
                    </a:cubicBezTo>
                    <a:cubicBezTo>
                      <a:pt x="5632" y="41403"/>
                      <a:pt x="6195" y="43113"/>
                      <a:pt x="6737" y="44844"/>
                    </a:cubicBezTo>
                    <a:cubicBezTo>
                      <a:pt x="6821" y="45115"/>
                      <a:pt x="6904" y="45386"/>
                      <a:pt x="6967" y="45637"/>
                    </a:cubicBezTo>
                    <a:cubicBezTo>
                      <a:pt x="7071" y="45970"/>
                      <a:pt x="7175" y="46304"/>
                      <a:pt x="7280" y="46638"/>
                    </a:cubicBezTo>
                    <a:cubicBezTo>
                      <a:pt x="7822" y="48411"/>
                      <a:pt x="8239" y="50225"/>
                      <a:pt x="8531" y="52082"/>
                    </a:cubicBezTo>
                    <a:cubicBezTo>
                      <a:pt x="8573" y="52395"/>
                      <a:pt x="8615" y="52707"/>
                      <a:pt x="8656" y="53020"/>
                    </a:cubicBezTo>
                    <a:cubicBezTo>
                      <a:pt x="8677" y="53271"/>
                      <a:pt x="8698" y="53500"/>
                      <a:pt x="8719" y="53709"/>
                    </a:cubicBezTo>
                    <a:lnTo>
                      <a:pt x="8719" y="53917"/>
                    </a:lnTo>
                    <a:lnTo>
                      <a:pt x="8719" y="54480"/>
                    </a:lnTo>
                    <a:cubicBezTo>
                      <a:pt x="8698" y="54751"/>
                      <a:pt x="8677" y="55023"/>
                      <a:pt x="8677" y="55315"/>
                    </a:cubicBezTo>
                    <a:lnTo>
                      <a:pt x="12223" y="55315"/>
                    </a:lnTo>
                    <a:cubicBezTo>
                      <a:pt x="12265" y="55064"/>
                      <a:pt x="12306" y="54793"/>
                      <a:pt x="12306" y="54543"/>
                    </a:cubicBezTo>
                    <a:cubicBezTo>
                      <a:pt x="12348" y="54042"/>
                      <a:pt x="12348" y="53521"/>
                      <a:pt x="12306" y="53083"/>
                    </a:cubicBezTo>
                    <a:cubicBezTo>
                      <a:pt x="12306" y="52728"/>
                      <a:pt x="12285" y="52353"/>
                      <a:pt x="12244" y="51977"/>
                    </a:cubicBezTo>
                    <a:cubicBezTo>
                      <a:pt x="12160" y="51060"/>
                      <a:pt x="12035" y="50121"/>
                      <a:pt x="11868" y="49203"/>
                    </a:cubicBezTo>
                    <a:cubicBezTo>
                      <a:pt x="11639" y="47973"/>
                      <a:pt x="11326" y="46742"/>
                      <a:pt x="10971" y="45532"/>
                    </a:cubicBezTo>
                    <a:cubicBezTo>
                      <a:pt x="10971" y="45470"/>
                      <a:pt x="10951" y="45407"/>
                      <a:pt x="10930" y="45345"/>
                    </a:cubicBezTo>
                    <a:cubicBezTo>
                      <a:pt x="10492" y="43843"/>
                      <a:pt x="10012" y="42341"/>
                      <a:pt x="9532" y="40860"/>
                    </a:cubicBezTo>
                    <a:cubicBezTo>
                      <a:pt x="9449" y="40610"/>
                      <a:pt x="9365" y="40360"/>
                      <a:pt x="9303" y="40130"/>
                    </a:cubicBezTo>
                    <a:cubicBezTo>
                      <a:pt x="9219" y="39838"/>
                      <a:pt x="9115" y="39546"/>
                      <a:pt x="9032" y="39275"/>
                    </a:cubicBezTo>
                    <a:lnTo>
                      <a:pt x="8990" y="39087"/>
                    </a:lnTo>
                    <a:cubicBezTo>
                      <a:pt x="8927" y="38941"/>
                      <a:pt x="8886" y="38795"/>
                      <a:pt x="8844" y="38629"/>
                    </a:cubicBezTo>
                    <a:cubicBezTo>
                      <a:pt x="8823" y="38587"/>
                      <a:pt x="8802" y="38524"/>
                      <a:pt x="8802" y="38483"/>
                    </a:cubicBezTo>
                    <a:cubicBezTo>
                      <a:pt x="8740" y="38274"/>
                      <a:pt x="8677" y="38065"/>
                      <a:pt x="8615" y="37857"/>
                    </a:cubicBezTo>
                    <a:cubicBezTo>
                      <a:pt x="8031" y="35938"/>
                      <a:pt x="7592" y="33957"/>
                      <a:pt x="7342" y="31933"/>
                    </a:cubicBezTo>
                    <a:cubicBezTo>
                      <a:pt x="7238" y="31057"/>
                      <a:pt x="7175" y="30181"/>
                      <a:pt x="7134" y="29284"/>
                    </a:cubicBezTo>
                    <a:cubicBezTo>
                      <a:pt x="7113" y="28826"/>
                      <a:pt x="7113" y="28408"/>
                      <a:pt x="7092" y="27908"/>
                    </a:cubicBezTo>
                    <a:cubicBezTo>
                      <a:pt x="7071" y="27428"/>
                      <a:pt x="7071" y="26928"/>
                      <a:pt x="7071" y="26448"/>
                    </a:cubicBezTo>
                    <a:cubicBezTo>
                      <a:pt x="7050" y="24091"/>
                      <a:pt x="7050" y="21755"/>
                      <a:pt x="6654" y="19461"/>
                    </a:cubicBezTo>
                    <a:cubicBezTo>
                      <a:pt x="6633" y="19335"/>
                      <a:pt x="6612" y="19231"/>
                      <a:pt x="6591" y="19127"/>
                    </a:cubicBezTo>
                    <a:cubicBezTo>
                      <a:pt x="6570" y="18960"/>
                      <a:pt x="6529" y="18772"/>
                      <a:pt x="6487" y="18605"/>
                    </a:cubicBezTo>
                    <a:cubicBezTo>
                      <a:pt x="6445" y="18355"/>
                      <a:pt x="6383" y="18126"/>
                      <a:pt x="6320" y="17875"/>
                    </a:cubicBezTo>
                    <a:cubicBezTo>
                      <a:pt x="6299" y="17813"/>
                      <a:pt x="6278" y="17729"/>
                      <a:pt x="6258" y="17646"/>
                    </a:cubicBezTo>
                    <a:cubicBezTo>
                      <a:pt x="6195" y="17354"/>
                      <a:pt x="6112" y="17041"/>
                      <a:pt x="6028" y="16791"/>
                    </a:cubicBezTo>
                    <a:cubicBezTo>
                      <a:pt x="5945" y="16541"/>
                      <a:pt x="5882" y="16290"/>
                      <a:pt x="5799" y="16040"/>
                    </a:cubicBezTo>
                    <a:cubicBezTo>
                      <a:pt x="4088" y="10680"/>
                      <a:pt x="1022" y="5590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4" name="Google Shape;1284;p16"/>
              <p:cNvSpPr/>
              <p:nvPr/>
            </p:nvSpPr>
            <p:spPr>
              <a:xfrm>
                <a:off x="8248850" y="2724625"/>
                <a:ext cx="315500" cy="1412075"/>
              </a:xfrm>
              <a:custGeom>
                <a:avLst/>
                <a:gdLst/>
                <a:ahLst/>
                <a:cxnLst/>
                <a:rect l="l" t="t" r="r" b="b"/>
                <a:pathLst>
                  <a:path w="12620" h="56483" extrusionOk="0">
                    <a:moveTo>
                      <a:pt x="1606" y="1"/>
                    </a:moveTo>
                    <a:lnTo>
                      <a:pt x="1252" y="1043"/>
                    </a:lnTo>
                    <a:cubicBezTo>
                      <a:pt x="1001" y="1815"/>
                      <a:pt x="772" y="2608"/>
                      <a:pt x="584" y="3421"/>
                    </a:cubicBezTo>
                    <a:cubicBezTo>
                      <a:pt x="563" y="3567"/>
                      <a:pt x="522" y="3713"/>
                      <a:pt x="501" y="3859"/>
                    </a:cubicBezTo>
                    <a:cubicBezTo>
                      <a:pt x="459" y="4005"/>
                      <a:pt x="438" y="4109"/>
                      <a:pt x="417" y="4235"/>
                    </a:cubicBezTo>
                    <a:cubicBezTo>
                      <a:pt x="146" y="5632"/>
                      <a:pt x="0" y="7050"/>
                      <a:pt x="0" y="8490"/>
                    </a:cubicBezTo>
                    <a:lnTo>
                      <a:pt x="0" y="8886"/>
                    </a:lnTo>
                    <a:lnTo>
                      <a:pt x="0" y="9303"/>
                    </a:lnTo>
                    <a:cubicBezTo>
                      <a:pt x="21" y="10554"/>
                      <a:pt x="146" y="11806"/>
                      <a:pt x="376" y="13036"/>
                    </a:cubicBezTo>
                    <a:cubicBezTo>
                      <a:pt x="563" y="14079"/>
                      <a:pt x="834" y="15122"/>
                      <a:pt x="1085" y="16144"/>
                    </a:cubicBezTo>
                    <a:cubicBezTo>
                      <a:pt x="1335" y="17104"/>
                      <a:pt x="1564" y="18084"/>
                      <a:pt x="1752" y="19064"/>
                    </a:cubicBezTo>
                    <a:cubicBezTo>
                      <a:pt x="2107" y="21150"/>
                      <a:pt x="2315" y="23236"/>
                      <a:pt x="2399" y="25342"/>
                    </a:cubicBezTo>
                    <a:cubicBezTo>
                      <a:pt x="2482" y="26677"/>
                      <a:pt x="2566" y="28075"/>
                      <a:pt x="2712" y="29430"/>
                    </a:cubicBezTo>
                    <a:cubicBezTo>
                      <a:pt x="2920" y="31182"/>
                      <a:pt x="3212" y="32914"/>
                      <a:pt x="3609" y="34645"/>
                    </a:cubicBezTo>
                    <a:cubicBezTo>
                      <a:pt x="3650" y="34833"/>
                      <a:pt x="3692" y="35041"/>
                      <a:pt x="3734" y="35229"/>
                    </a:cubicBezTo>
                    <a:cubicBezTo>
                      <a:pt x="3734" y="35250"/>
                      <a:pt x="3734" y="35271"/>
                      <a:pt x="3755" y="35312"/>
                    </a:cubicBezTo>
                    <a:cubicBezTo>
                      <a:pt x="3817" y="35542"/>
                      <a:pt x="3859" y="35792"/>
                      <a:pt x="3921" y="36021"/>
                    </a:cubicBezTo>
                    <a:cubicBezTo>
                      <a:pt x="4318" y="37669"/>
                      <a:pt x="4735" y="39296"/>
                      <a:pt x="5173" y="40902"/>
                    </a:cubicBezTo>
                    <a:cubicBezTo>
                      <a:pt x="5527" y="42237"/>
                      <a:pt x="5965" y="43572"/>
                      <a:pt x="6403" y="44990"/>
                    </a:cubicBezTo>
                    <a:cubicBezTo>
                      <a:pt x="6633" y="45720"/>
                      <a:pt x="6862" y="46471"/>
                      <a:pt x="7092" y="47201"/>
                    </a:cubicBezTo>
                    <a:lnTo>
                      <a:pt x="7384" y="48202"/>
                    </a:lnTo>
                    <a:cubicBezTo>
                      <a:pt x="7551" y="48765"/>
                      <a:pt x="7697" y="49349"/>
                      <a:pt x="7843" y="49912"/>
                    </a:cubicBezTo>
                    <a:cubicBezTo>
                      <a:pt x="7843" y="49933"/>
                      <a:pt x="7843" y="49933"/>
                      <a:pt x="7843" y="49933"/>
                    </a:cubicBezTo>
                    <a:cubicBezTo>
                      <a:pt x="8072" y="50809"/>
                      <a:pt x="8260" y="51665"/>
                      <a:pt x="8406" y="52520"/>
                    </a:cubicBezTo>
                    <a:cubicBezTo>
                      <a:pt x="8448" y="52749"/>
                      <a:pt x="8468" y="52958"/>
                      <a:pt x="8510" y="53187"/>
                    </a:cubicBezTo>
                    <a:cubicBezTo>
                      <a:pt x="8552" y="53479"/>
                      <a:pt x="8594" y="53792"/>
                      <a:pt x="8614" y="54063"/>
                    </a:cubicBezTo>
                    <a:cubicBezTo>
                      <a:pt x="8635" y="54355"/>
                      <a:pt x="8656" y="54585"/>
                      <a:pt x="8677" y="54835"/>
                    </a:cubicBezTo>
                    <a:cubicBezTo>
                      <a:pt x="8677" y="54877"/>
                      <a:pt x="8677" y="54939"/>
                      <a:pt x="8677" y="54981"/>
                    </a:cubicBezTo>
                    <a:lnTo>
                      <a:pt x="8677" y="55711"/>
                    </a:lnTo>
                    <a:cubicBezTo>
                      <a:pt x="8677" y="55982"/>
                      <a:pt x="8656" y="56170"/>
                      <a:pt x="8656" y="56420"/>
                    </a:cubicBezTo>
                    <a:lnTo>
                      <a:pt x="8969" y="56420"/>
                    </a:lnTo>
                    <a:lnTo>
                      <a:pt x="8969" y="56107"/>
                    </a:lnTo>
                    <a:cubicBezTo>
                      <a:pt x="8969" y="56003"/>
                      <a:pt x="8969" y="55836"/>
                      <a:pt x="8990" y="55711"/>
                    </a:cubicBezTo>
                    <a:lnTo>
                      <a:pt x="8990" y="55627"/>
                    </a:lnTo>
                    <a:cubicBezTo>
                      <a:pt x="8990" y="55440"/>
                      <a:pt x="8990" y="55252"/>
                      <a:pt x="8990" y="55085"/>
                    </a:cubicBezTo>
                    <a:lnTo>
                      <a:pt x="8990" y="54814"/>
                    </a:lnTo>
                    <a:cubicBezTo>
                      <a:pt x="8969" y="54272"/>
                      <a:pt x="8906" y="53729"/>
                      <a:pt x="8823" y="53166"/>
                    </a:cubicBezTo>
                    <a:cubicBezTo>
                      <a:pt x="8489" y="50914"/>
                      <a:pt x="7843" y="48578"/>
                      <a:pt x="7133" y="46304"/>
                    </a:cubicBezTo>
                    <a:cubicBezTo>
                      <a:pt x="7050" y="46054"/>
                      <a:pt x="6967" y="45762"/>
                      <a:pt x="6862" y="45491"/>
                    </a:cubicBezTo>
                    <a:cubicBezTo>
                      <a:pt x="6800" y="45303"/>
                      <a:pt x="6758" y="45094"/>
                      <a:pt x="6695" y="44907"/>
                    </a:cubicBezTo>
                    <a:cubicBezTo>
                      <a:pt x="6695" y="44865"/>
                      <a:pt x="6675" y="44844"/>
                      <a:pt x="6654" y="44802"/>
                    </a:cubicBezTo>
                    <a:cubicBezTo>
                      <a:pt x="6216" y="43426"/>
                      <a:pt x="5819" y="42112"/>
                      <a:pt x="5465" y="40819"/>
                    </a:cubicBezTo>
                    <a:cubicBezTo>
                      <a:pt x="5194" y="39776"/>
                      <a:pt x="4902" y="38691"/>
                      <a:pt x="4631" y="37627"/>
                    </a:cubicBezTo>
                    <a:lnTo>
                      <a:pt x="4401" y="36710"/>
                    </a:lnTo>
                    <a:cubicBezTo>
                      <a:pt x="4339" y="36459"/>
                      <a:pt x="4276" y="36188"/>
                      <a:pt x="4213" y="35917"/>
                    </a:cubicBezTo>
                    <a:cubicBezTo>
                      <a:pt x="3671" y="33769"/>
                      <a:pt x="3275" y="31600"/>
                      <a:pt x="3025" y="29389"/>
                    </a:cubicBezTo>
                    <a:cubicBezTo>
                      <a:pt x="2858" y="28054"/>
                      <a:pt x="2774" y="26677"/>
                      <a:pt x="2691" y="25342"/>
                    </a:cubicBezTo>
                    <a:cubicBezTo>
                      <a:pt x="2566" y="23257"/>
                      <a:pt x="2441" y="21108"/>
                      <a:pt x="2044" y="19023"/>
                    </a:cubicBezTo>
                    <a:cubicBezTo>
                      <a:pt x="1877" y="18021"/>
                      <a:pt x="1627" y="17041"/>
                      <a:pt x="1377" y="16082"/>
                    </a:cubicBezTo>
                    <a:cubicBezTo>
                      <a:pt x="1126" y="15060"/>
                      <a:pt x="855" y="14017"/>
                      <a:pt x="668" y="12995"/>
                    </a:cubicBezTo>
                    <a:cubicBezTo>
                      <a:pt x="501" y="12035"/>
                      <a:pt x="396" y="11097"/>
                      <a:pt x="334" y="10137"/>
                    </a:cubicBezTo>
                    <a:cubicBezTo>
                      <a:pt x="334" y="9991"/>
                      <a:pt x="334" y="9845"/>
                      <a:pt x="313" y="9678"/>
                    </a:cubicBezTo>
                    <a:cubicBezTo>
                      <a:pt x="313" y="9532"/>
                      <a:pt x="313" y="9386"/>
                      <a:pt x="313" y="9261"/>
                    </a:cubicBezTo>
                    <a:cubicBezTo>
                      <a:pt x="292" y="7926"/>
                      <a:pt x="376" y="6591"/>
                      <a:pt x="584" y="5277"/>
                    </a:cubicBezTo>
                    <a:cubicBezTo>
                      <a:pt x="584" y="5173"/>
                      <a:pt x="605" y="5048"/>
                      <a:pt x="626" y="4923"/>
                    </a:cubicBezTo>
                    <a:lnTo>
                      <a:pt x="688" y="4547"/>
                    </a:lnTo>
                    <a:cubicBezTo>
                      <a:pt x="855" y="3734"/>
                      <a:pt x="1043" y="2941"/>
                      <a:pt x="1272" y="2149"/>
                    </a:cubicBezTo>
                    <a:cubicBezTo>
                      <a:pt x="1356" y="5736"/>
                      <a:pt x="2733" y="9178"/>
                      <a:pt x="4067" y="12536"/>
                    </a:cubicBezTo>
                    <a:cubicBezTo>
                      <a:pt x="4777" y="14288"/>
                      <a:pt x="5486" y="16103"/>
                      <a:pt x="6028" y="17938"/>
                    </a:cubicBezTo>
                    <a:cubicBezTo>
                      <a:pt x="6111" y="18209"/>
                      <a:pt x="6195" y="18480"/>
                      <a:pt x="6257" y="18751"/>
                    </a:cubicBezTo>
                    <a:cubicBezTo>
                      <a:pt x="6341" y="19064"/>
                      <a:pt x="6403" y="19377"/>
                      <a:pt x="6466" y="19690"/>
                    </a:cubicBezTo>
                    <a:cubicBezTo>
                      <a:pt x="6487" y="19690"/>
                      <a:pt x="6487" y="19690"/>
                      <a:pt x="6466" y="19711"/>
                    </a:cubicBezTo>
                    <a:cubicBezTo>
                      <a:pt x="6508" y="19899"/>
                      <a:pt x="6549" y="20086"/>
                      <a:pt x="6591" y="20274"/>
                    </a:cubicBezTo>
                    <a:cubicBezTo>
                      <a:pt x="6612" y="20399"/>
                      <a:pt x="6633" y="20503"/>
                      <a:pt x="6654" y="20608"/>
                    </a:cubicBezTo>
                    <a:cubicBezTo>
                      <a:pt x="6716" y="21067"/>
                      <a:pt x="6779" y="21525"/>
                      <a:pt x="6841" y="21963"/>
                    </a:cubicBezTo>
                    <a:cubicBezTo>
                      <a:pt x="6967" y="23215"/>
                      <a:pt x="7029" y="24445"/>
                      <a:pt x="7050" y="25697"/>
                    </a:cubicBezTo>
                    <a:cubicBezTo>
                      <a:pt x="7050" y="26260"/>
                      <a:pt x="7071" y="26823"/>
                      <a:pt x="7071" y="27366"/>
                    </a:cubicBezTo>
                    <a:lnTo>
                      <a:pt x="7071" y="27574"/>
                    </a:lnTo>
                    <a:cubicBezTo>
                      <a:pt x="7071" y="28054"/>
                      <a:pt x="7071" y="28554"/>
                      <a:pt x="7092" y="29055"/>
                    </a:cubicBezTo>
                    <a:cubicBezTo>
                      <a:pt x="7092" y="30390"/>
                      <a:pt x="7175" y="31746"/>
                      <a:pt x="7321" y="33080"/>
                    </a:cubicBezTo>
                    <a:cubicBezTo>
                      <a:pt x="7613" y="35291"/>
                      <a:pt x="8114" y="37481"/>
                      <a:pt x="8781" y="39609"/>
                    </a:cubicBezTo>
                    <a:cubicBezTo>
                      <a:pt x="8844" y="39817"/>
                      <a:pt x="8906" y="40026"/>
                      <a:pt x="8969" y="40235"/>
                    </a:cubicBezTo>
                    <a:lnTo>
                      <a:pt x="9032" y="40443"/>
                    </a:lnTo>
                    <a:lnTo>
                      <a:pt x="9178" y="40881"/>
                    </a:lnTo>
                    <a:cubicBezTo>
                      <a:pt x="9219" y="41006"/>
                      <a:pt x="9261" y="41152"/>
                      <a:pt x="9282" y="41277"/>
                    </a:cubicBezTo>
                    <a:cubicBezTo>
                      <a:pt x="9365" y="41507"/>
                      <a:pt x="9449" y="41757"/>
                      <a:pt x="9511" y="41987"/>
                    </a:cubicBezTo>
                    <a:cubicBezTo>
                      <a:pt x="9595" y="42237"/>
                      <a:pt x="9657" y="42425"/>
                      <a:pt x="9720" y="42654"/>
                    </a:cubicBezTo>
                    <a:cubicBezTo>
                      <a:pt x="9720" y="42675"/>
                      <a:pt x="9741" y="42696"/>
                      <a:pt x="9762" y="42717"/>
                    </a:cubicBezTo>
                    <a:cubicBezTo>
                      <a:pt x="10158" y="43947"/>
                      <a:pt x="10533" y="45199"/>
                      <a:pt x="10909" y="46450"/>
                    </a:cubicBezTo>
                    <a:cubicBezTo>
                      <a:pt x="10930" y="46513"/>
                      <a:pt x="10950" y="46575"/>
                      <a:pt x="10971" y="46659"/>
                    </a:cubicBezTo>
                    <a:cubicBezTo>
                      <a:pt x="11451" y="48327"/>
                      <a:pt x="11826" y="50017"/>
                      <a:pt x="12098" y="51748"/>
                    </a:cubicBezTo>
                    <a:cubicBezTo>
                      <a:pt x="12139" y="52186"/>
                      <a:pt x="12202" y="52624"/>
                      <a:pt x="12244" y="53062"/>
                    </a:cubicBezTo>
                    <a:lnTo>
                      <a:pt x="12244" y="53104"/>
                    </a:lnTo>
                    <a:cubicBezTo>
                      <a:pt x="12306" y="53959"/>
                      <a:pt x="12327" y="54835"/>
                      <a:pt x="12285" y="55711"/>
                    </a:cubicBezTo>
                    <a:cubicBezTo>
                      <a:pt x="12264" y="55961"/>
                      <a:pt x="12244" y="56232"/>
                      <a:pt x="12181" y="56483"/>
                    </a:cubicBezTo>
                    <a:lnTo>
                      <a:pt x="12515" y="56483"/>
                    </a:lnTo>
                    <a:cubicBezTo>
                      <a:pt x="12536" y="56378"/>
                      <a:pt x="12556" y="56253"/>
                      <a:pt x="12556" y="56149"/>
                    </a:cubicBezTo>
                    <a:cubicBezTo>
                      <a:pt x="12577" y="55982"/>
                      <a:pt x="12598" y="55857"/>
                      <a:pt x="12598" y="55711"/>
                    </a:cubicBezTo>
                    <a:cubicBezTo>
                      <a:pt x="12619" y="55419"/>
                      <a:pt x="12619" y="55127"/>
                      <a:pt x="12619" y="54835"/>
                    </a:cubicBezTo>
                    <a:cubicBezTo>
                      <a:pt x="12619" y="54272"/>
                      <a:pt x="12598" y="53667"/>
                      <a:pt x="12536" y="53104"/>
                    </a:cubicBezTo>
                    <a:cubicBezTo>
                      <a:pt x="12431" y="51873"/>
                      <a:pt x="12244" y="50663"/>
                      <a:pt x="11993" y="49474"/>
                    </a:cubicBezTo>
                    <a:cubicBezTo>
                      <a:pt x="11785" y="48515"/>
                      <a:pt x="11534" y="47556"/>
                      <a:pt x="11263" y="46596"/>
                    </a:cubicBezTo>
                    <a:cubicBezTo>
                      <a:pt x="11242" y="46554"/>
                      <a:pt x="11242" y="46513"/>
                      <a:pt x="11222" y="46471"/>
                    </a:cubicBezTo>
                    <a:cubicBezTo>
                      <a:pt x="10846" y="45157"/>
                      <a:pt x="10450" y="43885"/>
                      <a:pt x="10033" y="42612"/>
                    </a:cubicBezTo>
                    <a:cubicBezTo>
                      <a:pt x="9887" y="42133"/>
                      <a:pt x="9720" y="41653"/>
                      <a:pt x="9574" y="41173"/>
                    </a:cubicBezTo>
                    <a:cubicBezTo>
                      <a:pt x="9490" y="40902"/>
                      <a:pt x="9407" y="40610"/>
                      <a:pt x="9324" y="40339"/>
                    </a:cubicBezTo>
                    <a:lnTo>
                      <a:pt x="9324" y="40339"/>
                    </a:lnTo>
                    <a:cubicBezTo>
                      <a:pt x="9324" y="40339"/>
                      <a:pt x="9324" y="40339"/>
                      <a:pt x="9324" y="40339"/>
                    </a:cubicBezTo>
                    <a:cubicBezTo>
                      <a:pt x="9279" y="40184"/>
                      <a:pt x="9235" y="40047"/>
                      <a:pt x="9191" y="39909"/>
                    </a:cubicBezTo>
                    <a:lnTo>
                      <a:pt x="9191" y="39909"/>
                    </a:lnTo>
                    <a:cubicBezTo>
                      <a:pt x="9156" y="39790"/>
                      <a:pt x="9123" y="39670"/>
                      <a:pt x="9094" y="39546"/>
                    </a:cubicBezTo>
                    <a:cubicBezTo>
                      <a:pt x="9052" y="39442"/>
                      <a:pt x="9032" y="39359"/>
                      <a:pt x="9011" y="39254"/>
                    </a:cubicBezTo>
                    <a:cubicBezTo>
                      <a:pt x="8987" y="39194"/>
                      <a:pt x="8970" y="39148"/>
                      <a:pt x="8955" y="39108"/>
                    </a:cubicBezTo>
                    <a:lnTo>
                      <a:pt x="8955" y="39108"/>
                    </a:lnTo>
                    <a:cubicBezTo>
                      <a:pt x="8946" y="39075"/>
                      <a:pt x="8937" y="39042"/>
                      <a:pt x="8927" y="39004"/>
                    </a:cubicBezTo>
                    <a:cubicBezTo>
                      <a:pt x="8927" y="38983"/>
                      <a:pt x="8927" y="38963"/>
                      <a:pt x="8907" y="38942"/>
                    </a:cubicBezTo>
                    <a:lnTo>
                      <a:pt x="8907" y="38942"/>
                    </a:lnTo>
                    <a:cubicBezTo>
                      <a:pt x="8907" y="38942"/>
                      <a:pt x="8907" y="38942"/>
                      <a:pt x="8906" y="38941"/>
                    </a:cubicBezTo>
                    <a:cubicBezTo>
                      <a:pt x="8889" y="38884"/>
                      <a:pt x="8872" y="38827"/>
                      <a:pt x="8855" y="38771"/>
                    </a:cubicBezTo>
                    <a:lnTo>
                      <a:pt x="8855" y="38771"/>
                    </a:lnTo>
                    <a:cubicBezTo>
                      <a:pt x="8817" y="38631"/>
                      <a:pt x="8784" y="38484"/>
                      <a:pt x="8740" y="38337"/>
                    </a:cubicBezTo>
                    <a:cubicBezTo>
                      <a:pt x="8239" y="36605"/>
                      <a:pt x="7864" y="34833"/>
                      <a:pt x="7634" y="33039"/>
                    </a:cubicBezTo>
                    <a:cubicBezTo>
                      <a:pt x="7571" y="32642"/>
                      <a:pt x="7551" y="32225"/>
                      <a:pt x="7509" y="31829"/>
                    </a:cubicBezTo>
                    <a:cubicBezTo>
                      <a:pt x="7467" y="31328"/>
                      <a:pt x="7446" y="30849"/>
                      <a:pt x="7425" y="30369"/>
                    </a:cubicBezTo>
                    <a:lnTo>
                      <a:pt x="7425" y="30369"/>
                    </a:lnTo>
                    <a:cubicBezTo>
                      <a:pt x="7425" y="30369"/>
                      <a:pt x="7425" y="30369"/>
                      <a:pt x="7425" y="30369"/>
                    </a:cubicBezTo>
                    <a:cubicBezTo>
                      <a:pt x="7405" y="29889"/>
                      <a:pt x="7384" y="29472"/>
                      <a:pt x="7384" y="29013"/>
                    </a:cubicBezTo>
                    <a:cubicBezTo>
                      <a:pt x="7363" y="28450"/>
                      <a:pt x="7363" y="27908"/>
                      <a:pt x="7363" y="27345"/>
                    </a:cubicBezTo>
                    <a:cubicBezTo>
                      <a:pt x="7342" y="25009"/>
                      <a:pt x="7321" y="22568"/>
                      <a:pt x="6883" y="20191"/>
                    </a:cubicBezTo>
                    <a:cubicBezTo>
                      <a:pt x="6841" y="20024"/>
                      <a:pt x="6800" y="19836"/>
                      <a:pt x="6758" y="19669"/>
                    </a:cubicBezTo>
                    <a:cubicBezTo>
                      <a:pt x="6716" y="19440"/>
                      <a:pt x="6675" y="19210"/>
                      <a:pt x="6612" y="18981"/>
                    </a:cubicBezTo>
                    <a:cubicBezTo>
                      <a:pt x="6549" y="18751"/>
                      <a:pt x="6508" y="18564"/>
                      <a:pt x="6445" y="18355"/>
                    </a:cubicBezTo>
                    <a:cubicBezTo>
                      <a:pt x="6403" y="18209"/>
                      <a:pt x="6362" y="18042"/>
                      <a:pt x="6320" y="17875"/>
                    </a:cubicBezTo>
                    <a:cubicBezTo>
                      <a:pt x="6237" y="17625"/>
                      <a:pt x="6174" y="17354"/>
                      <a:pt x="6091" y="17104"/>
                    </a:cubicBezTo>
                    <a:cubicBezTo>
                      <a:pt x="6007" y="16833"/>
                      <a:pt x="5924" y="16645"/>
                      <a:pt x="5861" y="16415"/>
                    </a:cubicBezTo>
                    <a:cubicBezTo>
                      <a:pt x="5402" y="15039"/>
                      <a:pt x="4860" y="13704"/>
                      <a:pt x="4339" y="12390"/>
                    </a:cubicBezTo>
                    <a:cubicBezTo>
                      <a:pt x="2879" y="8761"/>
                      <a:pt x="1377" y="5006"/>
                      <a:pt x="1564" y="1085"/>
                    </a:cubicBezTo>
                    <a:lnTo>
                      <a:pt x="160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5" name="Google Shape;1285;p16"/>
              <p:cNvSpPr/>
              <p:nvPr/>
            </p:nvSpPr>
            <p:spPr>
              <a:xfrm>
                <a:off x="8225900" y="2434700"/>
                <a:ext cx="361375" cy="17020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68080" extrusionOk="0">
                    <a:moveTo>
                      <a:pt x="0" y="1"/>
                    </a:moveTo>
                    <a:cubicBezTo>
                      <a:pt x="126" y="293"/>
                      <a:pt x="230" y="564"/>
                      <a:pt x="313" y="856"/>
                    </a:cubicBezTo>
                    <a:cubicBezTo>
                      <a:pt x="1627" y="4589"/>
                      <a:pt x="2065" y="8323"/>
                      <a:pt x="1481" y="12223"/>
                    </a:cubicBezTo>
                    <a:cubicBezTo>
                      <a:pt x="1335" y="13308"/>
                      <a:pt x="1314" y="14392"/>
                      <a:pt x="1419" y="15456"/>
                    </a:cubicBezTo>
                    <a:cubicBezTo>
                      <a:pt x="1440" y="15644"/>
                      <a:pt x="1460" y="15811"/>
                      <a:pt x="1481" y="15998"/>
                    </a:cubicBezTo>
                    <a:cubicBezTo>
                      <a:pt x="1481" y="16165"/>
                      <a:pt x="1523" y="16332"/>
                      <a:pt x="1544" y="16499"/>
                    </a:cubicBezTo>
                    <a:cubicBezTo>
                      <a:pt x="1878" y="18918"/>
                      <a:pt x="2608" y="21296"/>
                      <a:pt x="3129" y="23674"/>
                    </a:cubicBezTo>
                    <a:cubicBezTo>
                      <a:pt x="4130" y="28221"/>
                      <a:pt x="5152" y="32580"/>
                      <a:pt x="5423" y="37211"/>
                    </a:cubicBezTo>
                    <a:cubicBezTo>
                      <a:pt x="5507" y="38420"/>
                      <a:pt x="5590" y="39630"/>
                      <a:pt x="5695" y="40861"/>
                    </a:cubicBezTo>
                    <a:cubicBezTo>
                      <a:pt x="5736" y="41382"/>
                      <a:pt x="5778" y="41903"/>
                      <a:pt x="5820" y="42446"/>
                    </a:cubicBezTo>
                    <a:cubicBezTo>
                      <a:pt x="5882" y="42967"/>
                      <a:pt x="5924" y="43530"/>
                      <a:pt x="5987" y="44052"/>
                    </a:cubicBezTo>
                    <a:cubicBezTo>
                      <a:pt x="6237" y="46617"/>
                      <a:pt x="6550" y="49162"/>
                      <a:pt x="6925" y="51706"/>
                    </a:cubicBezTo>
                    <a:cubicBezTo>
                      <a:pt x="6946" y="51915"/>
                      <a:pt x="6988" y="52103"/>
                      <a:pt x="7009" y="52332"/>
                    </a:cubicBezTo>
                    <a:cubicBezTo>
                      <a:pt x="7050" y="52582"/>
                      <a:pt x="7092" y="52812"/>
                      <a:pt x="7134" y="53041"/>
                    </a:cubicBezTo>
                    <a:cubicBezTo>
                      <a:pt x="7321" y="54397"/>
                      <a:pt x="7551" y="55753"/>
                      <a:pt x="7801" y="57129"/>
                    </a:cubicBezTo>
                    <a:cubicBezTo>
                      <a:pt x="7864" y="57547"/>
                      <a:pt x="7947" y="57964"/>
                      <a:pt x="8010" y="58381"/>
                    </a:cubicBezTo>
                    <a:cubicBezTo>
                      <a:pt x="8114" y="58881"/>
                      <a:pt x="8197" y="59361"/>
                      <a:pt x="8302" y="59841"/>
                    </a:cubicBezTo>
                    <a:cubicBezTo>
                      <a:pt x="8615" y="61509"/>
                      <a:pt x="8969" y="63178"/>
                      <a:pt x="9345" y="64826"/>
                    </a:cubicBezTo>
                    <a:cubicBezTo>
                      <a:pt x="9407" y="65118"/>
                      <a:pt x="9449" y="65389"/>
                      <a:pt x="9532" y="65702"/>
                    </a:cubicBezTo>
                    <a:cubicBezTo>
                      <a:pt x="9616" y="66036"/>
                      <a:pt x="9678" y="66348"/>
                      <a:pt x="9762" y="66661"/>
                    </a:cubicBezTo>
                    <a:cubicBezTo>
                      <a:pt x="9804" y="66870"/>
                      <a:pt x="9845" y="67078"/>
                      <a:pt x="9908" y="67266"/>
                    </a:cubicBezTo>
                    <a:cubicBezTo>
                      <a:pt x="9908" y="67287"/>
                      <a:pt x="9908" y="67308"/>
                      <a:pt x="9908" y="67329"/>
                    </a:cubicBezTo>
                    <a:cubicBezTo>
                      <a:pt x="9970" y="67579"/>
                      <a:pt x="10033" y="67829"/>
                      <a:pt x="10116" y="68059"/>
                    </a:cubicBezTo>
                    <a:lnTo>
                      <a:pt x="10596" y="68059"/>
                    </a:lnTo>
                    <a:lnTo>
                      <a:pt x="10972" y="68080"/>
                    </a:lnTo>
                    <a:lnTo>
                      <a:pt x="14225" y="68080"/>
                    </a:lnTo>
                    <a:cubicBezTo>
                      <a:pt x="14246" y="68059"/>
                      <a:pt x="14246" y="68038"/>
                      <a:pt x="14267" y="68017"/>
                    </a:cubicBezTo>
                    <a:cubicBezTo>
                      <a:pt x="14288" y="67934"/>
                      <a:pt x="14288" y="67871"/>
                      <a:pt x="14309" y="67808"/>
                    </a:cubicBezTo>
                    <a:cubicBezTo>
                      <a:pt x="14330" y="67725"/>
                      <a:pt x="14350" y="67642"/>
                      <a:pt x="14371" y="67537"/>
                    </a:cubicBezTo>
                    <a:cubicBezTo>
                      <a:pt x="14392" y="67412"/>
                      <a:pt x="14413" y="67266"/>
                      <a:pt x="14434" y="67120"/>
                    </a:cubicBezTo>
                    <a:cubicBezTo>
                      <a:pt x="14455" y="66828"/>
                      <a:pt x="14455" y="66536"/>
                      <a:pt x="14434" y="66244"/>
                    </a:cubicBezTo>
                    <a:cubicBezTo>
                      <a:pt x="14455" y="66223"/>
                      <a:pt x="14455" y="66223"/>
                      <a:pt x="14434" y="66223"/>
                    </a:cubicBezTo>
                    <a:cubicBezTo>
                      <a:pt x="14434" y="65931"/>
                      <a:pt x="14413" y="65639"/>
                      <a:pt x="14371" y="65368"/>
                    </a:cubicBezTo>
                    <a:cubicBezTo>
                      <a:pt x="14371" y="65264"/>
                      <a:pt x="14350" y="65160"/>
                      <a:pt x="14350" y="65076"/>
                    </a:cubicBezTo>
                    <a:cubicBezTo>
                      <a:pt x="14330" y="64972"/>
                      <a:pt x="14309" y="64888"/>
                      <a:pt x="14309" y="64784"/>
                    </a:cubicBezTo>
                    <a:cubicBezTo>
                      <a:pt x="14288" y="64742"/>
                      <a:pt x="14288" y="64680"/>
                      <a:pt x="14288" y="64638"/>
                    </a:cubicBezTo>
                    <a:lnTo>
                      <a:pt x="14225" y="64117"/>
                    </a:lnTo>
                    <a:cubicBezTo>
                      <a:pt x="14163" y="63741"/>
                      <a:pt x="14121" y="63366"/>
                      <a:pt x="14058" y="62990"/>
                    </a:cubicBezTo>
                    <a:cubicBezTo>
                      <a:pt x="13975" y="62427"/>
                      <a:pt x="13871" y="61843"/>
                      <a:pt x="13766" y="61259"/>
                    </a:cubicBezTo>
                    <a:cubicBezTo>
                      <a:pt x="13725" y="61009"/>
                      <a:pt x="13683" y="60779"/>
                      <a:pt x="13641" y="60508"/>
                    </a:cubicBezTo>
                    <a:cubicBezTo>
                      <a:pt x="13600" y="60258"/>
                      <a:pt x="13558" y="60029"/>
                      <a:pt x="13495" y="59778"/>
                    </a:cubicBezTo>
                    <a:cubicBezTo>
                      <a:pt x="13349" y="58965"/>
                      <a:pt x="13182" y="58172"/>
                      <a:pt x="13016" y="57359"/>
                    </a:cubicBezTo>
                    <a:cubicBezTo>
                      <a:pt x="12870" y="56671"/>
                      <a:pt x="12724" y="55961"/>
                      <a:pt x="12578" y="55252"/>
                    </a:cubicBezTo>
                    <a:lnTo>
                      <a:pt x="12515" y="55065"/>
                    </a:lnTo>
                    <a:cubicBezTo>
                      <a:pt x="11848" y="52019"/>
                      <a:pt x="11138" y="48974"/>
                      <a:pt x="10534" y="45929"/>
                    </a:cubicBezTo>
                    <a:cubicBezTo>
                      <a:pt x="10513" y="45825"/>
                      <a:pt x="10492" y="45720"/>
                      <a:pt x="10471" y="45616"/>
                    </a:cubicBezTo>
                    <a:cubicBezTo>
                      <a:pt x="10450" y="45491"/>
                      <a:pt x="10429" y="45387"/>
                      <a:pt x="10408" y="45282"/>
                    </a:cubicBezTo>
                    <a:cubicBezTo>
                      <a:pt x="10137" y="43843"/>
                      <a:pt x="9887" y="42404"/>
                      <a:pt x="9678" y="40944"/>
                    </a:cubicBezTo>
                    <a:cubicBezTo>
                      <a:pt x="9282" y="38274"/>
                      <a:pt x="9094" y="35584"/>
                      <a:pt x="9115" y="32893"/>
                    </a:cubicBezTo>
                    <a:lnTo>
                      <a:pt x="9115" y="32538"/>
                    </a:lnTo>
                    <a:cubicBezTo>
                      <a:pt x="9136" y="31829"/>
                      <a:pt x="9157" y="31120"/>
                      <a:pt x="9178" y="30411"/>
                    </a:cubicBezTo>
                    <a:lnTo>
                      <a:pt x="9178" y="30244"/>
                    </a:lnTo>
                    <a:cubicBezTo>
                      <a:pt x="9178" y="30223"/>
                      <a:pt x="9178" y="30202"/>
                      <a:pt x="9178" y="30182"/>
                    </a:cubicBezTo>
                    <a:lnTo>
                      <a:pt x="9178" y="29931"/>
                    </a:lnTo>
                    <a:cubicBezTo>
                      <a:pt x="9199" y="29014"/>
                      <a:pt x="9199" y="28096"/>
                      <a:pt x="9136" y="27199"/>
                    </a:cubicBezTo>
                    <a:cubicBezTo>
                      <a:pt x="9115" y="27032"/>
                      <a:pt x="9115" y="26886"/>
                      <a:pt x="9094" y="26719"/>
                    </a:cubicBezTo>
                    <a:cubicBezTo>
                      <a:pt x="9094" y="26677"/>
                      <a:pt x="9074" y="26615"/>
                      <a:pt x="9074" y="26573"/>
                    </a:cubicBezTo>
                    <a:cubicBezTo>
                      <a:pt x="9053" y="26365"/>
                      <a:pt x="9032" y="26135"/>
                      <a:pt x="8990" y="25927"/>
                    </a:cubicBezTo>
                    <a:cubicBezTo>
                      <a:pt x="8990" y="25906"/>
                      <a:pt x="8990" y="25885"/>
                      <a:pt x="8990" y="25885"/>
                    </a:cubicBezTo>
                    <a:cubicBezTo>
                      <a:pt x="8761" y="24362"/>
                      <a:pt x="8260" y="22902"/>
                      <a:pt x="7843" y="21421"/>
                    </a:cubicBezTo>
                    <a:cubicBezTo>
                      <a:pt x="7780" y="21275"/>
                      <a:pt x="7739" y="21109"/>
                      <a:pt x="7697" y="20942"/>
                    </a:cubicBezTo>
                    <a:cubicBezTo>
                      <a:pt x="7655" y="20775"/>
                      <a:pt x="7593" y="20608"/>
                      <a:pt x="7551" y="20441"/>
                    </a:cubicBezTo>
                    <a:cubicBezTo>
                      <a:pt x="7363" y="19753"/>
                      <a:pt x="7217" y="19064"/>
                      <a:pt x="7113" y="18355"/>
                    </a:cubicBezTo>
                    <a:cubicBezTo>
                      <a:pt x="6571" y="14518"/>
                      <a:pt x="6904" y="11201"/>
                      <a:pt x="5799" y="7864"/>
                    </a:cubicBezTo>
                    <a:cubicBezTo>
                      <a:pt x="5757" y="7760"/>
                      <a:pt x="5715" y="7614"/>
                      <a:pt x="5674" y="7489"/>
                    </a:cubicBezTo>
                    <a:cubicBezTo>
                      <a:pt x="5632" y="7384"/>
                      <a:pt x="5590" y="7280"/>
                      <a:pt x="5549" y="7155"/>
                    </a:cubicBezTo>
                    <a:cubicBezTo>
                      <a:pt x="5173" y="6195"/>
                      <a:pt x="4673" y="5278"/>
                      <a:pt x="4068" y="4423"/>
                    </a:cubicBezTo>
                    <a:cubicBezTo>
                      <a:pt x="3192" y="3213"/>
                      <a:pt x="1398" y="2087"/>
                      <a:pt x="459" y="772"/>
                    </a:cubicBezTo>
                    <a:cubicBezTo>
                      <a:pt x="272" y="543"/>
                      <a:pt x="126" y="27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6" name="Google Shape;1286;p16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7" name="Google Shape;1287;p16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8548675" y="2808575"/>
                <a:ext cx="156450" cy="1327075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3083" extrusionOk="0">
                    <a:moveTo>
                      <a:pt x="2816" y="1"/>
                    </a:moveTo>
                    <a:cubicBezTo>
                      <a:pt x="2795" y="42"/>
                      <a:pt x="2774" y="63"/>
                      <a:pt x="2754" y="105"/>
                    </a:cubicBezTo>
                    <a:cubicBezTo>
                      <a:pt x="2754" y="126"/>
                      <a:pt x="2733" y="126"/>
                      <a:pt x="2733" y="147"/>
                    </a:cubicBezTo>
                    <a:cubicBezTo>
                      <a:pt x="2691" y="251"/>
                      <a:pt x="2649" y="334"/>
                      <a:pt x="2608" y="439"/>
                    </a:cubicBezTo>
                    <a:cubicBezTo>
                      <a:pt x="2190" y="1356"/>
                      <a:pt x="1857" y="2316"/>
                      <a:pt x="1565" y="3275"/>
                    </a:cubicBezTo>
                    <a:cubicBezTo>
                      <a:pt x="1544" y="3379"/>
                      <a:pt x="1523" y="3463"/>
                      <a:pt x="1481" y="3567"/>
                    </a:cubicBezTo>
                    <a:lnTo>
                      <a:pt x="1419" y="3859"/>
                    </a:lnTo>
                    <a:cubicBezTo>
                      <a:pt x="1273" y="4402"/>
                      <a:pt x="1147" y="4923"/>
                      <a:pt x="1043" y="5465"/>
                    </a:cubicBezTo>
                    <a:cubicBezTo>
                      <a:pt x="939" y="5966"/>
                      <a:pt x="855" y="6487"/>
                      <a:pt x="772" y="7009"/>
                    </a:cubicBezTo>
                    <a:cubicBezTo>
                      <a:pt x="730" y="7342"/>
                      <a:pt x="689" y="7697"/>
                      <a:pt x="647" y="8052"/>
                    </a:cubicBezTo>
                    <a:lnTo>
                      <a:pt x="647" y="8198"/>
                    </a:lnTo>
                    <a:cubicBezTo>
                      <a:pt x="563" y="8865"/>
                      <a:pt x="522" y="9553"/>
                      <a:pt x="480" y="10242"/>
                    </a:cubicBezTo>
                    <a:cubicBezTo>
                      <a:pt x="438" y="11264"/>
                      <a:pt x="417" y="12265"/>
                      <a:pt x="417" y="13287"/>
                    </a:cubicBezTo>
                    <a:lnTo>
                      <a:pt x="417" y="13495"/>
                    </a:lnTo>
                    <a:cubicBezTo>
                      <a:pt x="417" y="14121"/>
                      <a:pt x="438" y="14768"/>
                      <a:pt x="459" y="15393"/>
                    </a:cubicBezTo>
                    <a:cubicBezTo>
                      <a:pt x="501" y="16687"/>
                      <a:pt x="543" y="17959"/>
                      <a:pt x="605" y="19294"/>
                    </a:cubicBezTo>
                    <a:cubicBezTo>
                      <a:pt x="668" y="20629"/>
                      <a:pt x="709" y="21964"/>
                      <a:pt x="730" y="23257"/>
                    </a:cubicBezTo>
                    <a:lnTo>
                      <a:pt x="730" y="25968"/>
                    </a:lnTo>
                    <a:cubicBezTo>
                      <a:pt x="730" y="26656"/>
                      <a:pt x="709" y="27366"/>
                      <a:pt x="689" y="28075"/>
                    </a:cubicBezTo>
                    <a:cubicBezTo>
                      <a:pt x="605" y="31558"/>
                      <a:pt x="376" y="35041"/>
                      <a:pt x="271" y="38545"/>
                    </a:cubicBezTo>
                    <a:cubicBezTo>
                      <a:pt x="251" y="38775"/>
                      <a:pt x="251" y="39004"/>
                      <a:pt x="251" y="39234"/>
                    </a:cubicBezTo>
                    <a:cubicBezTo>
                      <a:pt x="251" y="39234"/>
                      <a:pt x="251" y="39254"/>
                      <a:pt x="251" y="39275"/>
                    </a:cubicBezTo>
                    <a:lnTo>
                      <a:pt x="251" y="39317"/>
                    </a:lnTo>
                    <a:cubicBezTo>
                      <a:pt x="230" y="39463"/>
                      <a:pt x="251" y="39609"/>
                      <a:pt x="230" y="39734"/>
                    </a:cubicBezTo>
                    <a:cubicBezTo>
                      <a:pt x="230" y="39838"/>
                      <a:pt x="230" y="39943"/>
                      <a:pt x="230" y="40047"/>
                    </a:cubicBezTo>
                    <a:lnTo>
                      <a:pt x="230" y="40235"/>
                    </a:lnTo>
                    <a:cubicBezTo>
                      <a:pt x="188" y="40819"/>
                      <a:pt x="167" y="41465"/>
                      <a:pt x="125" y="42133"/>
                    </a:cubicBezTo>
                    <a:cubicBezTo>
                      <a:pt x="105" y="42237"/>
                      <a:pt x="125" y="42320"/>
                      <a:pt x="105" y="42425"/>
                    </a:cubicBezTo>
                    <a:cubicBezTo>
                      <a:pt x="105" y="42529"/>
                      <a:pt x="105" y="42654"/>
                      <a:pt x="105" y="42758"/>
                    </a:cubicBezTo>
                    <a:cubicBezTo>
                      <a:pt x="42" y="43843"/>
                      <a:pt x="0" y="44969"/>
                      <a:pt x="0" y="46096"/>
                    </a:cubicBezTo>
                    <a:cubicBezTo>
                      <a:pt x="21" y="46367"/>
                      <a:pt x="21" y="46638"/>
                      <a:pt x="21" y="46930"/>
                    </a:cubicBezTo>
                    <a:cubicBezTo>
                      <a:pt x="42" y="47410"/>
                      <a:pt x="63" y="47910"/>
                      <a:pt x="105" y="48348"/>
                    </a:cubicBezTo>
                    <a:cubicBezTo>
                      <a:pt x="146" y="48786"/>
                      <a:pt x="188" y="49224"/>
                      <a:pt x="251" y="49662"/>
                    </a:cubicBezTo>
                    <a:cubicBezTo>
                      <a:pt x="251" y="49683"/>
                      <a:pt x="251" y="49683"/>
                      <a:pt x="251" y="49704"/>
                    </a:cubicBezTo>
                    <a:cubicBezTo>
                      <a:pt x="313" y="50079"/>
                      <a:pt x="376" y="50434"/>
                      <a:pt x="459" y="50809"/>
                    </a:cubicBezTo>
                    <a:cubicBezTo>
                      <a:pt x="501" y="51018"/>
                      <a:pt x="563" y="51268"/>
                      <a:pt x="626" y="51456"/>
                    </a:cubicBezTo>
                    <a:cubicBezTo>
                      <a:pt x="668" y="51644"/>
                      <a:pt x="730" y="51811"/>
                      <a:pt x="793" y="51998"/>
                    </a:cubicBezTo>
                    <a:cubicBezTo>
                      <a:pt x="814" y="52082"/>
                      <a:pt x="855" y="52165"/>
                      <a:pt x="897" y="52249"/>
                    </a:cubicBezTo>
                    <a:cubicBezTo>
                      <a:pt x="918" y="52332"/>
                      <a:pt x="939" y="52415"/>
                      <a:pt x="981" y="52478"/>
                    </a:cubicBezTo>
                    <a:cubicBezTo>
                      <a:pt x="1043" y="52645"/>
                      <a:pt x="1127" y="52833"/>
                      <a:pt x="1210" y="52999"/>
                    </a:cubicBezTo>
                    <a:cubicBezTo>
                      <a:pt x="1210" y="52999"/>
                      <a:pt x="1210" y="53020"/>
                      <a:pt x="1231" y="53020"/>
                    </a:cubicBezTo>
                    <a:lnTo>
                      <a:pt x="1252" y="53083"/>
                    </a:lnTo>
                    <a:lnTo>
                      <a:pt x="2920" y="53083"/>
                    </a:lnTo>
                    <a:cubicBezTo>
                      <a:pt x="3129" y="53083"/>
                      <a:pt x="3358" y="53062"/>
                      <a:pt x="3567" y="53062"/>
                    </a:cubicBezTo>
                    <a:lnTo>
                      <a:pt x="3630" y="52895"/>
                    </a:lnTo>
                    <a:cubicBezTo>
                      <a:pt x="3650" y="52833"/>
                      <a:pt x="3671" y="52770"/>
                      <a:pt x="3692" y="52707"/>
                    </a:cubicBezTo>
                    <a:cubicBezTo>
                      <a:pt x="3713" y="52624"/>
                      <a:pt x="3734" y="52541"/>
                      <a:pt x="3755" y="52478"/>
                    </a:cubicBezTo>
                    <a:cubicBezTo>
                      <a:pt x="3984" y="51602"/>
                      <a:pt x="4172" y="50705"/>
                      <a:pt x="4318" y="49808"/>
                    </a:cubicBezTo>
                    <a:cubicBezTo>
                      <a:pt x="4547" y="48369"/>
                      <a:pt x="4672" y="47013"/>
                      <a:pt x="4777" y="46471"/>
                    </a:cubicBezTo>
                    <a:cubicBezTo>
                      <a:pt x="4860" y="45929"/>
                      <a:pt x="4944" y="45386"/>
                      <a:pt x="5006" y="44844"/>
                    </a:cubicBezTo>
                    <a:cubicBezTo>
                      <a:pt x="5048" y="44594"/>
                      <a:pt x="5090" y="44364"/>
                      <a:pt x="5131" y="44072"/>
                    </a:cubicBezTo>
                    <a:cubicBezTo>
                      <a:pt x="5173" y="43760"/>
                      <a:pt x="5215" y="43488"/>
                      <a:pt x="5236" y="43176"/>
                    </a:cubicBezTo>
                    <a:cubicBezTo>
                      <a:pt x="5528" y="41152"/>
                      <a:pt x="5736" y="39129"/>
                      <a:pt x="5903" y="37085"/>
                    </a:cubicBezTo>
                    <a:cubicBezTo>
                      <a:pt x="5924" y="36835"/>
                      <a:pt x="5945" y="36605"/>
                      <a:pt x="5966" y="36376"/>
                    </a:cubicBezTo>
                    <a:cubicBezTo>
                      <a:pt x="5986" y="36126"/>
                      <a:pt x="5986" y="35896"/>
                      <a:pt x="6007" y="35646"/>
                    </a:cubicBezTo>
                    <a:cubicBezTo>
                      <a:pt x="6174" y="33289"/>
                      <a:pt x="6258" y="30932"/>
                      <a:pt x="6237" y="28554"/>
                    </a:cubicBezTo>
                    <a:cubicBezTo>
                      <a:pt x="6237" y="28262"/>
                      <a:pt x="6237" y="27991"/>
                      <a:pt x="6174" y="27678"/>
                    </a:cubicBezTo>
                    <a:lnTo>
                      <a:pt x="6174" y="27407"/>
                    </a:lnTo>
                    <a:cubicBezTo>
                      <a:pt x="6174" y="27199"/>
                      <a:pt x="6174" y="26990"/>
                      <a:pt x="6174" y="26782"/>
                    </a:cubicBezTo>
                    <a:lnTo>
                      <a:pt x="6174" y="26469"/>
                    </a:lnTo>
                    <a:cubicBezTo>
                      <a:pt x="6153" y="26135"/>
                      <a:pt x="6153" y="25801"/>
                      <a:pt x="6132" y="25468"/>
                    </a:cubicBezTo>
                    <a:lnTo>
                      <a:pt x="6132" y="25363"/>
                    </a:lnTo>
                    <a:cubicBezTo>
                      <a:pt x="6049" y="23507"/>
                      <a:pt x="5903" y="21651"/>
                      <a:pt x="5674" y="19815"/>
                    </a:cubicBezTo>
                    <a:lnTo>
                      <a:pt x="5674" y="19690"/>
                    </a:lnTo>
                    <a:cubicBezTo>
                      <a:pt x="5590" y="18939"/>
                      <a:pt x="5486" y="18209"/>
                      <a:pt x="5382" y="17458"/>
                    </a:cubicBezTo>
                    <a:lnTo>
                      <a:pt x="5382" y="17437"/>
                    </a:lnTo>
                    <a:lnTo>
                      <a:pt x="5319" y="17145"/>
                    </a:lnTo>
                    <a:cubicBezTo>
                      <a:pt x="4964" y="14809"/>
                      <a:pt x="4485" y="12473"/>
                      <a:pt x="4047" y="10137"/>
                    </a:cubicBezTo>
                    <a:cubicBezTo>
                      <a:pt x="3963" y="9658"/>
                      <a:pt x="3859" y="9199"/>
                      <a:pt x="3776" y="8719"/>
                    </a:cubicBezTo>
                    <a:cubicBezTo>
                      <a:pt x="3671" y="8135"/>
                      <a:pt x="3588" y="7551"/>
                      <a:pt x="3484" y="6967"/>
                    </a:cubicBezTo>
                    <a:cubicBezTo>
                      <a:pt x="3233" y="5403"/>
                      <a:pt x="3025" y="3838"/>
                      <a:pt x="2900" y="2274"/>
                    </a:cubicBezTo>
                    <a:cubicBezTo>
                      <a:pt x="2879" y="1815"/>
                      <a:pt x="2858" y="1335"/>
                      <a:pt x="2837" y="856"/>
                    </a:cubicBezTo>
                    <a:cubicBezTo>
                      <a:pt x="2816" y="585"/>
                      <a:pt x="2816" y="293"/>
                      <a:pt x="28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9" name="Google Shape;1289;p16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0" name="Google Shape;1290;p16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2" name="Google Shape;1292;p16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3" name="Google Shape;1293;p16"/>
              <p:cNvSpPr/>
              <p:nvPr/>
            </p:nvSpPr>
            <p:spPr>
              <a:xfrm>
                <a:off x="8466800" y="2808050"/>
                <a:ext cx="155950" cy="1327600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53104" extrusionOk="0">
                    <a:moveTo>
                      <a:pt x="3463" y="1"/>
                    </a:moveTo>
                    <a:lnTo>
                      <a:pt x="3463" y="42"/>
                    </a:lnTo>
                    <a:cubicBezTo>
                      <a:pt x="3463" y="293"/>
                      <a:pt x="3442" y="501"/>
                      <a:pt x="3442" y="793"/>
                    </a:cubicBezTo>
                    <a:cubicBezTo>
                      <a:pt x="3442" y="1085"/>
                      <a:pt x="3421" y="1377"/>
                      <a:pt x="3400" y="1648"/>
                    </a:cubicBezTo>
                    <a:cubicBezTo>
                      <a:pt x="3171" y="5924"/>
                      <a:pt x="2191" y="10137"/>
                      <a:pt x="1419" y="14351"/>
                    </a:cubicBezTo>
                    <a:cubicBezTo>
                      <a:pt x="1377" y="14580"/>
                      <a:pt x="1336" y="14810"/>
                      <a:pt x="1294" y="15039"/>
                    </a:cubicBezTo>
                    <a:cubicBezTo>
                      <a:pt x="1252" y="15268"/>
                      <a:pt x="1210" y="15498"/>
                      <a:pt x="1169" y="15727"/>
                    </a:cubicBezTo>
                    <a:cubicBezTo>
                      <a:pt x="1064" y="16290"/>
                      <a:pt x="960" y="16874"/>
                      <a:pt x="877" y="17458"/>
                    </a:cubicBezTo>
                    <a:cubicBezTo>
                      <a:pt x="564" y="19523"/>
                      <a:pt x="334" y="21588"/>
                      <a:pt x="209" y="23674"/>
                    </a:cubicBezTo>
                    <a:cubicBezTo>
                      <a:pt x="188" y="24008"/>
                      <a:pt x="168" y="24362"/>
                      <a:pt x="147" y="24675"/>
                    </a:cubicBezTo>
                    <a:cubicBezTo>
                      <a:pt x="126" y="24988"/>
                      <a:pt x="105" y="25322"/>
                      <a:pt x="105" y="25635"/>
                    </a:cubicBezTo>
                    <a:cubicBezTo>
                      <a:pt x="84" y="25760"/>
                      <a:pt x="84" y="25885"/>
                      <a:pt x="84" y="26010"/>
                    </a:cubicBezTo>
                    <a:lnTo>
                      <a:pt x="84" y="26344"/>
                    </a:lnTo>
                    <a:cubicBezTo>
                      <a:pt x="1" y="28638"/>
                      <a:pt x="22" y="30912"/>
                      <a:pt x="126" y="33206"/>
                    </a:cubicBezTo>
                    <a:cubicBezTo>
                      <a:pt x="126" y="33248"/>
                      <a:pt x="126" y="33289"/>
                      <a:pt x="126" y="33331"/>
                    </a:cubicBezTo>
                    <a:cubicBezTo>
                      <a:pt x="147" y="33623"/>
                      <a:pt x="147" y="33915"/>
                      <a:pt x="168" y="34186"/>
                    </a:cubicBezTo>
                    <a:cubicBezTo>
                      <a:pt x="188" y="34478"/>
                      <a:pt x="209" y="34749"/>
                      <a:pt x="230" y="35041"/>
                    </a:cubicBezTo>
                    <a:cubicBezTo>
                      <a:pt x="230" y="35146"/>
                      <a:pt x="230" y="35292"/>
                      <a:pt x="251" y="35375"/>
                    </a:cubicBezTo>
                    <a:cubicBezTo>
                      <a:pt x="251" y="35458"/>
                      <a:pt x="251" y="35542"/>
                      <a:pt x="251" y="35625"/>
                    </a:cubicBezTo>
                    <a:cubicBezTo>
                      <a:pt x="272" y="35876"/>
                      <a:pt x="293" y="36126"/>
                      <a:pt x="314" y="36355"/>
                    </a:cubicBezTo>
                    <a:cubicBezTo>
                      <a:pt x="334" y="36585"/>
                      <a:pt x="334" y="36814"/>
                      <a:pt x="355" y="37064"/>
                    </a:cubicBezTo>
                    <a:cubicBezTo>
                      <a:pt x="501" y="38817"/>
                      <a:pt x="689" y="40589"/>
                      <a:pt x="918" y="42341"/>
                    </a:cubicBezTo>
                    <a:cubicBezTo>
                      <a:pt x="981" y="42884"/>
                      <a:pt x="1044" y="43426"/>
                      <a:pt x="1127" y="43968"/>
                    </a:cubicBezTo>
                    <a:cubicBezTo>
                      <a:pt x="1210" y="44490"/>
                      <a:pt x="1273" y="45032"/>
                      <a:pt x="1356" y="45574"/>
                    </a:cubicBezTo>
                    <a:cubicBezTo>
                      <a:pt x="1398" y="45866"/>
                      <a:pt x="1461" y="46158"/>
                      <a:pt x="1502" y="46450"/>
                    </a:cubicBezTo>
                    <a:cubicBezTo>
                      <a:pt x="1586" y="46993"/>
                      <a:pt x="1711" y="48307"/>
                      <a:pt x="1940" y="49725"/>
                    </a:cubicBezTo>
                    <a:cubicBezTo>
                      <a:pt x="2003" y="50226"/>
                      <a:pt x="2107" y="50747"/>
                      <a:pt x="2212" y="51248"/>
                    </a:cubicBezTo>
                    <a:cubicBezTo>
                      <a:pt x="2337" y="51873"/>
                      <a:pt x="2504" y="52499"/>
                      <a:pt x="2712" y="53104"/>
                    </a:cubicBezTo>
                    <a:lnTo>
                      <a:pt x="5007" y="53104"/>
                    </a:lnTo>
                    <a:lnTo>
                      <a:pt x="5048" y="53020"/>
                    </a:lnTo>
                    <a:cubicBezTo>
                      <a:pt x="5048" y="53000"/>
                      <a:pt x="5069" y="52979"/>
                      <a:pt x="5069" y="52958"/>
                    </a:cubicBezTo>
                    <a:cubicBezTo>
                      <a:pt x="5111" y="52874"/>
                      <a:pt x="5153" y="52791"/>
                      <a:pt x="5173" y="52708"/>
                    </a:cubicBezTo>
                    <a:cubicBezTo>
                      <a:pt x="5194" y="52708"/>
                      <a:pt x="5194" y="52687"/>
                      <a:pt x="5194" y="52666"/>
                    </a:cubicBezTo>
                    <a:cubicBezTo>
                      <a:pt x="5215" y="52645"/>
                      <a:pt x="5236" y="52603"/>
                      <a:pt x="5236" y="52582"/>
                    </a:cubicBezTo>
                    <a:lnTo>
                      <a:pt x="5257" y="52520"/>
                    </a:lnTo>
                    <a:cubicBezTo>
                      <a:pt x="5278" y="52499"/>
                      <a:pt x="5278" y="52478"/>
                      <a:pt x="5278" y="52457"/>
                    </a:cubicBezTo>
                    <a:cubicBezTo>
                      <a:pt x="5319" y="52395"/>
                      <a:pt x="5340" y="52332"/>
                      <a:pt x="5361" y="52249"/>
                    </a:cubicBezTo>
                    <a:cubicBezTo>
                      <a:pt x="5361" y="52249"/>
                      <a:pt x="5361" y="52249"/>
                      <a:pt x="5361" y="52228"/>
                    </a:cubicBezTo>
                    <a:cubicBezTo>
                      <a:pt x="5403" y="52165"/>
                      <a:pt x="5424" y="52082"/>
                      <a:pt x="5445" y="51998"/>
                    </a:cubicBezTo>
                    <a:cubicBezTo>
                      <a:pt x="5486" y="51915"/>
                      <a:pt x="5528" y="51811"/>
                      <a:pt x="5549" y="51727"/>
                    </a:cubicBezTo>
                    <a:cubicBezTo>
                      <a:pt x="5570" y="51644"/>
                      <a:pt x="5591" y="51581"/>
                      <a:pt x="5611" y="51498"/>
                    </a:cubicBezTo>
                    <a:cubicBezTo>
                      <a:pt x="5611" y="51477"/>
                      <a:pt x="5611" y="51456"/>
                      <a:pt x="5632" y="51435"/>
                    </a:cubicBezTo>
                    <a:cubicBezTo>
                      <a:pt x="5674" y="51248"/>
                      <a:pt x="5737" y="51060"/>
                      <a:pt x="5778" y="50851"/>
                    </a:cubicBezTo>
                    <a:cubicBezTo>
                      <a:pt x="5862" y="50497"/>
                      <a:pt x="5924" y="50142"/>
                      <a:pt x="5987" y="49767"/>
                    </a:cubicBezTo>
                    <a:lnTo>
                      <a:pt x="5987" y="49725"/>
                    </a:lnTo>
                    <a:lnTo>
                      <a:pt x="5987" y="49704"/>
                    </a:lnTo>
                    <a:cubicBezTo>
                      <a:pt x="6049" y="49287"/>
                      <a:pt x="6091" y="48870"/>
                      <a:pt x="6133" y="48390"/>
                    </a:cubicBezTo>
                    <a:cubicBezTo>
                      <a:pt x="6175" y="47931"/>
                      <a:pt x="6195" y="47452"/>
                      <a:pt x="6195" y="46951"/>
                    </a:cubicBezTo>
                    <a:cubicBezTo>
                      <a:pt x="6216" y="46784"/>
                      <a:pt x="6216" y="46596"/>
                      <a:pt x="6216" y="46409"/>
                    </a:cubicBezTo>
                    <a:lnTo>
                      <a:pt x="6216" y="46283"/>
                    </a:lnTo>
                    <a:lnTo>
                      <a:pt x="6216" y="46137"/>
                    </a:lnTo>
                    <a:lnTo>
                      <a:pt x="6216" y="46054"/>
                    </a:lnTo>
                    <a:cubicBezTo>
                      <a:pt x="6216" y="45574"/>
                      <a:pt x="6216" y="45095"/>
                      <a:pt x="6237" y="44594"/>
                    </a:cubicBezTo>
                    <a:lnTo>
                      <a:pt x="6237" y="44344"/>
                    </a:lnTo>
                    <a:lnTo>
                      <a:pt x="6237" y="44323"/>
                    </a:lnTo>
                    <a:cubicBezTo>
                      <a:pt x="6216" y="44093"/>
                      <a:pt x="6216" y="43885"/>
                      <a:pt x="6216" y="43655"/>
                    </a:cubicBezTo>
                    <a:lnTo>
                      <a:pt x="6216" y="43384"/>
                    </a:lnTo>
                    <a:cubicBezTo>
                      <a:pt x="6195" y="43259"/>
                      <a:pt x="6195" y="43155"/>
                      <a:pt x="6195" y="43030"/>
                    </a:cubicBezTo>
                    <a:cubicBezTo>
                      <a:pt x="6154" y="42425"/>
                      <a:pt x="6133" y="41841"/>
                      <a:pt x="6091" y="41278"/>
                    </a:cubicBezTo>
                    <a:cubicBezTo>
                      <a:pt x="6091" y="41090"/>
                      <a:pt x="6091" y="40923"/>
                      <a:pt x="6070" y="40756"/>
                    </a:cubicBezTo>
                    <a:cubicBezTo>
                      <a:pt x="6070" y="40589"/>
                      <a:pt x="6049" y="40423"/>
                      <a:pt x="6049" y="40256"/>
                    </a:cubicBezTo>
                    <a:cubicBezTo>
                      <a:pt x="6029" y="39943"/>
                      <a:pt x="6008" y="39609"/>
                      <a:pt x="6008" y="39317"/>
                    </a:cubicBezTo>
                    <a:cubicBezTo>
                      <a:pt x="6008" y="39192"/>
                      <a:pt x="6008" y="39067"/>
                      <a:pt x="6008" y="38942"/>
                    </a:cubicBezTo>
                    <a:cubicBezTo>
                      <a:pt x="6008" y="38629"/>
                      <a:pt x="5987" y="38337"/>
                      <a:pt x="5987" y="38045"/>
                    </a:cubicBezTo>
                    <a:lnTo>
                      <a:pt x="5945" y="37190"/>
                    </a:lnTo>
                    <a:cubicBezTo>
                      <a:pt x="5862" y="34895"/>
                      <a:pt x="5737" y="32622"/>
                      <a:pt x="5653" y="30348"/>
                    </a:cubicBezTo>
                    <a:lnTo>
                      <a:pt x="5611" y="29556"/>
                    </a:lnTo>
                    <a:cubicBezTo>
                      <a:pt x="5591" y="28951"/>
                      <a:pt x="5570" y="28325"/>
                      <a:pt x="5549" y="27699"/>
                    </a:cubicBezTo>
                    <a:cubicBezTo>
                      <a:pt x="5549" y="27074"/>
                      <a:pt x="5528" y="26406"/>
                      <a:pt x="5528" y="25760"/>
                    </a:cubicBezTo>
                    <a:lnTo>
                      <a:pt x="5528" y="25739"/>
                    </a:lnTo>
                    <a:lnTo>
                      <a:pt x="5528" y="24988"/>
                    </a:lnTo>
                    <a:cubicBezTo>
                      <a:pt x="5507" y="24425"/>
                      <a:pt x="5528" y="23841"/>
                      <a:pt x="5528" y="23278"/>
                    </a:cubicBezTo>
                    <a:cubicBezTo>
                      <a:pt x="5549" y="21380"/>
                      <a:pt x="5653" y="19461"/>
                      <a:pt x="5737" y="17542"/>
                    </a:cubicBezTo>
                    <a:cubicBezTo>
                      <a:pt x="5820" y="15519"/>
                      <a:pt x="5883" y="13516"/>
                      <a:pt x="5820" y="11514"/>
                    </a:cubicBezTo>
                    <a:cubicBezTo>
                      <a:pt x="5820" y="10993"/>
                      <a:pt x="5799" y="10471"/>
                      <a:pt x="5757" y="9950"/>
                    </a:cubicBezTo>
                    <a:cubicBezTo>
                      <a:pt x="5737" y="9387"/>
                      <a:pt x="5695" y="8823"/>
                      <a:pt x="5632" y="8281"/>
                    </a:cubicBezTo>
                    <a:lnTo>
                      <a:pt x="5632" y="8260"/>
                    </a:lnTo>
                    <a:cubicBezTo>
                      <a:pt x="5507" y="6925"/>
                      <a:pt x="5278" y="5591"/>
                      <a:pt x="4965" y="4277"/>
                    </a:cubicBezTo>
                    <a:cubicBezTo>
                      <a:pt x="4944" y="4214"/>
                      <a:pt x="4944" y="4130"/>
                      <a:pt x="4923" y="4047"/>
                    </a:cubicBezTo>
                    <a:cubicBezTo>
                      <a:pt x="4881" y="3880"/>
                      <a:pt x="4819" y="3734"/>
                      <a:pt x="4777" y="3567"/>
                    </a:cubicBezTo>
                    <a:cubicBezTo>
                      <a:pt x="4735" y="3400"/>
                      <a:pt x="4694" y="3254"/>
                      <a:pt x="4652" y="3088"/>
                    </a:cubicBezTo>
                    <a:cubicBezTo>
                      <a:pt x="4631" y="3025"/>
                      <a:pt x="4610" y="2942"/>
                      <a:pt x="4568" y="2858"/>
                    </a:cubicBezTo>
                    <a:cubicBezTo>
                      <a:pt x="4527" y="2712"/>
                      <a:pt x="4485" y="2587"/>
                      <a:pt x="4443" y="2441"/>
                    </a:cubicBezTo>
                    <a:cubicBezTo>
                      <a:pt x="4381" y="2274"/>
                      <a:pt x="4318" y="2107"/>
                      <a:pt x="4256" y="1920"/>
                    </a:cubicBezTo>
                    <a:cubicBezTo>
                      <a:pt x="4235" y="1857"/>
                      <a:pt x="4214" y="1815"/>
                      <a:pt x="4193" y="1753"/>
                    </a:cubicBezTo>
                    <a:cubicBezTo>
                      <a:pt x="4110" y="1523"/>
                      <a:pt x="4026" y="1273"/>
                      <a:pt x="3922" y="1064"/>
                    </a:cubicBezTo>
                    <a:cubicBezTo>
                      <a:pt x="3880" y="918"/>
                      <a:pt x="3818" y="793"/>
                      <a:pt x="3755" y="668"/>
                    </a:cubicBezTo>
                    <a:cubicBezTo>
                      <a:pt x="3692" y="522"/>
                      <a:pt x="3651" y="397"/>
                      <a:pt x="3588" y="272"/>
                    </a:cubicBez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4" name="Google Shape;1294;p16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5" name="Google Shape;1295;p16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6" name="Google Shape;1296;p16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7" name="Google Shape;1297;p16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8" name="Google Shape;1298;p16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9" name="Google Shape;1299;p16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0" name="Google Shape;1300;p16"/>
              <p:cNvSpPr/>
              <p:nvPr/>
            </p:nvSpPr>
            <p:spPr>
              <a:xfrm>
                <a:off x="8411000" y="2170350"/>
                <a:ext cx="207050" cy="1966350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78654" extrusionOk="0">
                    <a:moveTo>
                      <a:pt x="2796" y="0"/>
                    </a:moveTo>
                    <a:lnTo>
                      <a:pt x="2441" y="313"/>
                    </a:lnTo>
                    <a:cubicBezTo>
                      <a:pt x="1482" y="1126"/>
                      <a:pt x="960" y="2232"/>
                      <a:pt x="689" y="3462"/>
                    </a:cubicBezTo>
                    <a:cubicBezTo>
                      <a:pt x="439" y="4714"/>
                      <a:pt x="314" y="5986"/>
                      <a:pt x="335" y="7258"/>
                    </a:cubicBezTo>
                    <a:cubicBezTo>
                      <a:pt x="314" y="9949"/>
                      <a:pt x="314" y="12661"/>
                      <a:pt x="335" y="15309"/>
                    </a:cubicBezTo>
                    <a:lnTo>
                      <a:pt x="335" y="16227"/>
                    </a:lnTo>
                    <a:lnTo>
                      <a:pt x="335" y="16936"/>
                    </a:lnTo>
                    <a:cubicBezTo>
                      <a:pt x="335" y="21108"/>
                      <a:pt x="335" y="25384"/>
                      <a:pt x="209" y="29597"/>
                    </a:cubicBezTo>
                    <a:cubicBezTo>
                      <a:pt x="209" y="29910"/>
                      <a:pt x="189" y="30243"/>
                      <a:pt x="189" y="30556"/>
                    </a:cubicBezTo>
                    <a:lnTo>
                      <a:pt x="189" y="31036"/>
                    </a:lnTo>
                    <a:cubicBezTo>
                      <a:pt x="189" y="31203"/>
                      <a:pt x="189" y="31328"/>
                      <a:pt x="168" y="31474"/>
                    </a:cubicBezTo>
                    <a:lnTo>
                      <a:pt x="168" y="31641"/>
                    </a:lnTo>
                    <a:cubicBezTo>
                      <a:pt x="84" y="34665"/>
                      <a:pt x="1" y="37627"/>
                      <a:pt x="1" y="40547"/>
                    </a:cubicBezTo>
                    <a:lnTo>
                      <a:pt x="1" y="41152"/>
                    </a:lnTo>
                    <a:lnTo>
                      <a:pt x="1" y="41861"/>
                    </a:lnTo>
                    <a:cubicBezTo>
                      <a:pt x="1" y="41882"/>
                      <a:pt x="1" y="41903"/>
                      <a:pt x="1" y="41903"/>
                    </a:cubicBezTo>
                    <a:cubicBezTo>
                      <a:pt x="1" y="42779"/>
                      <a:pt x="22" y="43655"/>
                      <a:pt x="63" y="44510"/>
                    </a:cubicBezTo>
                    <a:cubicBezTo>
                      <a:pt x="147" y="46742"/>
                      <a:pt x="335" y="48973"/>
                      <a:pt x="606" y="51226"/>
                    </a:cubicBezTo>
                    <a:cubicBezTo>
                      <a:pt x="668" y="51664"/>
                      <a:pt x="731" y="52102"/>
                      <a:pt x="793" y="52561"/>
                    </a:cubicBezTo>
                    <a:cubicBezTo>
                      <a:pt x="867" y="52985"/>
                      <a:pt x="925" y="53410"/>
                      <a:pt x="1009" y="53834"/>
                    </a:cubicBezTo>
                    <a:lnTo>
                      <a:pt x="1009" y="53834"/>
                    </a:lnTo>
                    <a:cubicBezTo>
                      <a:pt x="1014" y="53890"/>
                      <a:pt x="1018" y="53945"/>
                      <a:pt x="1023" y="54000"/>
                    </a:cubicBezTo>
                    <a:cubicBezTo>
                      <a:pt x="1065" y="54271"/>
                      <a:pt x="1127" y="54501"/>
                      <a:pt x="1169" y="54751"/>
                    </a:cubicBezTo>
                    <a:cubicBezTo>
                      <a:pt x="1357" y="55690"/>
                      <a:pt x="1544" y="56649"/>
                      <a:pt x="1753" y="57567"/>
                    </a:cubicBezTo>
                    <a:cubicBezTo>
                      <a:pt x="1920" y="58359"/>
                      <a:pt x="2087" y="59152"/>
                      <a:pt x="2254" y="59965"/>
                    </a:cubicBezTo>
                    <a:cubicBezTo>
                      <a:pt x="2316" y="60257"/>
                      <a:pt x="2358" y="60570"/>
                      <a:pt x="2420" y="60862"/>
                    </a:cubicBezTo>
                    <a:cubicBezTo>
                      <a:pt x="2420" y="60883"/>
                      <a:pt x="2420" y="60904"/>
                      <a:pt x="2441" y="60925"/>
                    </a:cubicBezTo>
                    <a:cubicBezTo>
                      <a:pt x="2462" y="61092"/>
                      <a:pt x="2483" y="61258"/>
                      <a:pt x="2525" y="61425"/>
                    </a:cubicBezTo>
                    <a:cubicBezTo>
                      <a:pt x="2566" y="61634"/>
                      <a:pt x="2608" y="61863"/>
                      <a:pt x="2629" y="62072"/>
                    </a:cubicBezTo>
                    <a:cubicBezTo>
                      <a:pt x="2650" y="62239"/>
                      <a:pt x="2692" y="62385"/>
                      <a:pt x="2712" y="62552"/>
                    </a:cubicBezTo>
                    <a:cubicBezTo>
                      <a:pt x="2754" y="62844"/>
                      <a:pt x="2775" y="63136"/>
                      <a:pt x="2817" y="63428"/>
                    </a:cubicBezTo>
                    <a:lnTo>
                      <a:pt x="2817" y="63469"/>
                    </a:lnTo>
                    <a:cubicBezTo>
                      <a:pt x="2942" y="64471"/>
                      <a:pt x="3004" y="65513"/>
                      <a:pt x="3046" y="66535"/>
                    </a:cubicBezTo>
                    <a:cubicBezTo>
                      <a:pt x="3067" y="66994"/>
                      <a:pt x="3088" y="67432"/>
                      <a:pt x="3109" y="67870"/>
                    </a:cubicBezTo>
                    <a:cubicBezTo>
                      <a:pt x="3109" y="67995"/>
                      <a:pt x="3109" y="68100"/>
                      <a:pt x="3109" y="68225"/>
                    </a:cubicBezTo>
                    <a:lnTo>
                      <a:pt x="3109" y="68371"/>
                    </a:lnTo>
                    <a:cubicBezTo>
                      <a:pt x="3130" y="68809"/>
                      <a:pt x="3150" y="69226"/>
                      <a:pt x="3171" y="69664"/>
                    </a:cubicBezTo>
                    <a:cubicBezTo>
                      <a:pt x="3213" y="70915"/>
                      <a:pt x="3296" y="72188"/>
                      <a:pt x="3442" y="73439"/>
                    </a:cubicBezTo>
                    <a:cubicBezTo>
                      <a:pt x="3505" y="73856"/>
                      <a:pt x="3547" y="74274"/>
                      <a:pt x="3630" y="74691"/>
                    </a:cubicBezTo>
                    <a:cubicBezTo>
                      <a:pt x="3651" y="74878"/>
                      <a:pt x="3693" y="75087"/>
                      <a:pt x="3734" y="75275"/>
                    </a:cubicBezTo>
                    <a:cubicBezTo>
                      <a:pt x="3797" y="75650"/>
                      <a:pt x="3880" y="76026"/>
                      <a:pt x="3985" y="76401"/>
                    </a:cubicBezTo>
                    <a:cubicBezTo>
                      <a:pt x="3985" y="76422"/>
                      <a:pt x="3985" y="76422"/>
                      <a:pt x="3985" y="76422"/>
                    </a:cubicBezTo>
                    <a:cubicBezTo>
                      <a:pt x="4047" y="76630"/>
                      <a:pt x="4089" y="76818"/>
                      <a:pt x="4152" y="77027"/>
                    </a:cubicBezTo>
                    <a:cubicBezTo>
                      <a:pt x="4318" y="77569"/>
                      <a:pt x="4506" y="78111"/>
                      <a:pt x="4736" y="78633"/>
                    </a:cubicBezTo>
                    <a:lnTo>
                      <a:pt x="5048" y="78633"/>
                    </a:lnTo>
                    <a:cubicBezTo>
                      <a:pt x="4798" y="78028"/>
                      <a:pt x="4590" y="77423"/>
                      <a:pt x="4402" y="76797"/>
                    </a:cubicBezTo>
                    <a:cubicBezTo>
                      <a:pt x="4277" y="76297"/>
                      <a:pt x="4152" y="75796"/>
                      <a:pt x="4047" y="75275"/>
                    </a:cubicBezTo>
                    <a:cubicBezTo>
                      <a:pt x="3797" y="73898"/>
                      <a:pt x="3630" y="72501"/>
                      <a:pt x="3547" y="71103"/>
                    </a:cubicBezTo>
                    <a:cubicBezTo>
                      <a:pt x="3526" y="70623"/>
                      <a:pt x="3505" y="70123"/>
                      <a:pt x="3484" y="69643"/>
                    </a:cubicBezTo>
                    <a:cubicBezTo>
                      <a:pt x="3463" y="69205"/>
                      <a:pt x="3442" y="68788"/>
                      <a:pt x="3422" y="68350"/>
                    </a:cubicBezTo>
                    <a:cubicBezTo>
                      <a:pt x="3380" y="67182"/>
                      <a:pt x="3338" y="65993"/>
                      <a:pt x="3255" y="64804"/>
                    </a:cubicBezTo>
                    <a:cubicBezTo>
                      <a:pt x="3234" y="64575"/>
                      <a:pt x="3213" y="64345"/>
                      <a:pt x="3192" y="64116"/>
                    </a:cubicBezTo>
                    <a:cubicBezTo>
                      <a:pt x="3171" y="63887"/>
                      <a:pt x="3150" y="63657"/>
                      <a:pt x="3130" y="63407"/>
                    </a:cubicBezTo>
                    <a:cubicBezTo>
                      <a:pt x="3130" y="63386"/>
                      <a:pt x="3130" y="63365"/>
                      <a:pt x="3130" y="63344"/>
                    </a:cubicBezTo>
                    <a:cubicBezTo>
                      <a:pt x="2984" y="62197"/>
                      <a:pt x="2796" y="61050"/>
                      <a:pt x="2566" y="59924"/>
                    </a:cubicBezTo>
                    <a:cubicBezTo>
                      <a:pt x="2525" y="59715"/>
                      <a:pt x="2483" y="59506"/>
                      <a:pt x="2441" y="59319"/>
                    </a:cubicBezTo>
                    <a:cubicBezTo>
                      <a:pt x="2400" y="59110"/>
                      <a:pt x="2379" y="58964"/>
                      <a:pt x="2337" y="58797"/>
                    </a:cubicBezTo>
                    <a:cubicBezTo>
                      <a:pt x="2337" y="58776"/>
                      <a:pt x="2337" y="58756"/>
                      <a:pt x="2337" y="58735"/>
                    </a:cubicBezTo>
                    <a:cubicBezTo>
                      <a:pt x="2233" y="58318"/>
                      <a:pt x="2149" y="57900"/>
                      <a:pt x="2066" y="57483"/>
                    </a:cubicBezTo>
                    <a:cubicBezTo>
                      <a:pt x="1878" y="56566"/>
                      <a:pt x="1670" y="55627"/>
                      <a:pt x="1482" y="54688"/>
                    </a:cubicBezTo>
                    <a:cubicBezTo>
                      <a:pt x="1252" y="53499"/>
                      <a:pt x="1085" y="52331"/>
                      <a:pt x="919" y="51184"/>
                    </a:cubicBezTo>
                    <a:lnTo>
                      <a:pt x="919" y="51184"/>
                    </a:lnTo>
                    <a:cubicBezTo>
                      <a:pt x="919" y="51184"/>
                      <a:pt x="919" y="51184"/>
                      <a:pt x="919" y="51184"/>
                    </a:cubicBezTo>
                    <a:cubicBezTo>
                      <a:pt x="856" y="50684"/>
                      <a:pt x="793" y="50204"/>
                      <a:pt x="752" y="49703"/>
                    </a:cubicBezTo>
                    <a:cubicBezTo>
                      <a:pt x="689" y="49078"/>
                      <a:pt x="627" y="48452"/>
                      <a:pt x="585" y="47847"/>
                    </a:cubicBezTo>
                    <a:cubicBezTo>
                      <a:pt x="481" y="46596"/>
                      <a:pt x="418" y="45365"/>
                      <a:pt x="355" y="44114"/>
                    </a:cubicBezTo>
                    <a:cubicBezTo>
                      <a:pt x="355" y="43655"/>
                      <a:pt x="335" y="43175"/>
                      <a:pt x="335" y="42716"/>
                    </a:cubicBezTo>
                    <a:cubicBezTo>
                      <a:pt x="335" y="42424"/>
                      <a:pt x="314" y="42111"/>
                      <a:pt x="314" y="41819"/>
                    </a:cubicBezTo>
                    <a:cubicBezTo>
                      <a:pt x="272" y="38732"/>
                      <a:pt x="355" y="35604"/>
                      <a:pt x="460" y="32413"/>
                    </a:cubicBezTo>
                    <a:cubicBezTo>
                      <a:pt x="460" y="32267"/>
                      <a:pt x="460" y="32141"/>
                      <a:pt x="460" y="32016"/>
                    </a:cubicBezTo>
                    <a:cubicBezTo>
                      <a:pt x="481" y="31870"/>
                      <a:pt x="460" y="31766"/>
                      <a:pt x="460" y="31641"/>
                    </a:cubicBezTo>
                    <a:lnTo>
                      <a:pt x="460" y="31599"/>
                    </a:lnTo>
                    <a:cubicBezTo>
                      <a:pt x="481" y="30932"/>
                      <a:pt x="501" y="30264"/>
                      <a:pt x="522" y="29597"/>
                    </a:cubicBezTo>
                    <a:cubicBezTo>
                      <a:pt x="627" y="25822"/>
                      <a:pt x="647" y="22005"/>
                      <a:pt x="647" y="18229"/>
                    </a:cubicBezTo>
                    <a:lnTo>
                      <a:pt x="647" y="16895"/>
                    </a:lnTo>
                    <a:lnTo>
                      <a:pt x="647" y="15309"/>
                    </a:lnTo>
                    <a:lnTo>
                      <a:pt x="647" y="7258"/>
                    </a:lnTo>
                    <a:cubicBezTo>
                      <a:pt x="668" y="5006"/>
                      <a:pt x="814" y="2482"/>
                      <a:pt x="2295" y="876"/>
                    </a:cubicBezTo>
                    <a:lnTo>
                      <a:pt x="2295" y="876"/>
                    </a:lnTo>
                    <a:cubicBezTo>
                      <a:pt x="1670" y="4130"/>
                      <a:pt x="2546" y="7467"/>
                      <a:pt x="3422" y="10679"/>
                    </a:cubicBezTo>
                    <a:cubicBezTo>
                      <a:pt x="3588" y="11305"/>
                      <a:pt x="3755" y="11910"/>
                      <a:pt x="3901" y="12514"/>
                    </a:cubicBezTo>
                    <a:cubicBezTo>
                      <a:pt x="4152" y="13599"/>
                      <a:pt x="4423" y="14705"/>
                      <a:pt x="4610" y="15789"/>
                    </a:cubicBezTo>
                    <a:cubicBezTo>
                      <a:pt x="4673" y="16081"/>
                      <a:pt x="4715" y="16373"/>
                      <a:pt x="4777" y="16644"/>
                    </a:cubicBezTo>
                    <a:cubicBezTo>
                      <a:pt x="4840" y="16999"/>
                      <a:pt x="4882" y="17333"/>
                      <a:pt x="4944" y="17687"/>
                    </a:cubicBezTo>
                    <a:cubicBezTo>
                      <a:pt x="5320" y="20127"/>
                      <a:pt x="5570" y="22568"/>
                      <a:pt x="5737" y="25029"/>
                    </a:cubicBezTo>
                    <a:lnTo>
                      <a:pt x="5778" y="25801"/>
                    </a:lnTo>
                    <a:cubicBezTo>
                      <a:pt x="5778" y="25884"/>
                      <a:pt x="5778" y="25968"/>
                      <a:pt x="5778" y="26051"/>
                    </a:cubicBezTo>
                    <a:cubicBezTo>
                      <a:pt x="5778" y="26197"/>
                      <a:pt x="5799" y="26322"/>
                      <a:pt x="5799" y="26468"/>
                    </a:cubicBezTo>
                    <a:lnTo>
                      <a:pt x="5799" y="26614"/>
                    </a:lnTo>
                    <a:cubicBezTo>
                      <a:pt x="5820" y="26990"/>
                      <a:pt x="5841" y="27344"/>
                      <a:pt x="5862" y="27699"/>
                    </a:cubicBezTo>
                    <a:cubicBezTo>
                      <a:pt x="5862" y="27699"/>
                      <a:pt x="5862" y="27699"/>
                      <a:pt x="5862" y="27699"/>
                    </a:cubicBezTo>
                    <a:lnTo>
                      <a:pt x="5862" y="27699"/>
                    </a:lnTo>
                    <a:cubicBezTo>
                      <a:pt x="5862" y="27949"/>
                      <a:pt x="5883" y="28220"/>
                      <a:pt x="5883" y="28470"/>
                    </a:cubicBezTo>
                    <a:cubicBezTo>
                      <a:pt x="5945" y="30014"/>
                      <a:pt x="5966" y="31557"/>
                      <a:pt x="5966" y="33101"/>
                    </a:cubicBezTo>
                    <a:lnTo>
                      <a:pt x="5966" y="33601"/>
                    </a:lnTo>
                    <a:lnTo>
                      <a:pt x="5966" y="34039"/>
                    </a:lnTo>
                    <a:lnTo>
                      <a:pt x="5966" y="35771"/>
                    </a:lnTo>
                    <a:lnTo>
                      <a:pt x="5966" y="38837"/>
                    </a:lnTo>
                    <a:lnTo>
                      <a:pt x="5966" y="39024"/>
                    </a:lnTo>
                    <a:lnTo>
                      <a:pt x="5966" y="39275"/>
                    </a:lnTo>
                    <a:lnTo>
                      <a:pt x="5966" y="40943"/>
                    </a:lnTo>
                    <a:cubicBezTo>
                      <a:pt x="5945" y="43738"/>
                      <a:pt x="5945" y="46575"/>
                      <a:pt x="6029" y="49411"/>
                    </a:cubicBezTo>
                    <a:lnTo>
                      <a:pt x="6029" y="49599"/>
                    </a:lnTo>
                    <a:cubicBezTo>
                      <a:pt x="6070" y="50934"/>
                      <a:pt x="6133" y="52269"/>
                      <a:pt x="6216" y="53604"/>
                    </a:cubicBezTo>
                    <a:cubicBezTo>
                      <a:pt x="6300" y="54959"/>
                      <a:pt x="6404" y="56294"/>
                      <a:pt x="6550" y="57629"/>
                    </a:cubicBezTo>
                    <a:cubicBezTo>
                      <a:pt x="6696" y="59006"/>
                      <a:pt x="6884" y="60403"/>
                      <a:pt x="7072" y="61780"/>
                    </a:cubicBezTo>
                    <a:cubicBezTo>
                      <a:pt x="7072" y="61842"/>
                      <a:pt x="7072" y="61905"/>
                      <a:pt x="7093" y="61947"/>
                    </a:cubicBezTo>
                    <a:cubicBezTo>
                      <a:pt x="7113" y="62134"/>
                      <a:pt x="7134" y="62301"/>
                      <a:pt x="7155" y="62468"/>
                    </a:cubicBezTo>
                    <a:cubicBezTo>
                      <a:pt x="7197" y="62718"/>
                      <a:pt x="7218" y="62969"/>
                      <a:pt x="7259" y="63198"/>
                    </a:cubicBezTo>
                    <a:cubicBezTo>
                      <a:pt x="7447" y="64679"/>
                      <a:pt x="7635" y="66160"/>
                      <a:pt x="7781" y="67641"/>
                    </a:cubicBezTo>
                    <a:cubicBezTo>
                      <a:pt x="7781" y="67808"/>
                      <a:pt x="7802" y="67975"/>
                      <a:pt x="7823" y="68141"/>
                    </a:cubicBezTo>
                    <a:cubicBezTo>
                      <a:pt x="7843" y="68308"/>
                      <a:pt x="7843" y="68496"/>
                      <a:pt x="7864" y="68684"/>
                    </a:cubicBezTo>
                    <a:cubicBezTo>
                      <a:pt x="7885" y="69122"/>
                      <a:pt x="7927" y="69539"/>
                      <a:pt x="7948" y="69977"/>
                    </a:cubicBezTo>
                    <a:lnTo>
                      <a:pt x="7948" y="70248"/>
                    </a:lnTo>
                    <a:cubicBezTo>
                      <a:pt x="7948" y="70394"/>
                      <a:pt x="7948" y="70540"/>
                      <a:pt x="7948" y="70707"/>
                    </a:cubicBezTo>
                    <a:cubicBezTo>
                      <a:pt x="7948" y="70957"/>
                      <a:pt x="7969" y="71207"/>
                      <a:pt x="7969" y="71458"/>
                    </a:cubicBezTo>
                    <a:lnTo>
                      <a:pt x="7969" y="72334"/>
                    </a:lnTo>
                    <a:cubicBezTo>
                      <a:pt x="7948" y="73314"/>
                      <a:pt x="7885" y="74315"/>
                      <a:pt x="7781" y="75296"/>
                    </a:cubicBezTo>
                    <a:cubicBezTo>
                      <a:pt x="7739" y="75713"/>
                      <a:pt x="7677" y="76130"/>
                      <a:pt x="7593" y="76547"/>
                    </a:cubicBezTo>
                    <a:cubicBezTo>
                      <a:pt x="7572" y="76693"/>
                      <a:pt x="7551" y="76839"/>
                      <a:pt x="7531" y="76985"/>
                    </a:cubicBezTo>
                    <a:cubicBezTo>
                      <a:pt x="7489" y="77110"/>
                      <a:pt x="7489" y="77214"/>
                      <a:pt x="7447" y="77340"/>
                    </a:cubicBezTo>
                    <a:cubicBezTo>
                      <a:pt x="7426" y="77444"/>
                      <a:pt x="7405" y="77548"/>
                      <a:pt x="7385" y="77652"/>
                    </a:cubicBezTo>
                    <a:cubicBezTo>
                      <a:pt x="7364" y="77736"/>
                      <a:pt x="7343" y="77819"/>
                      <a:pt x="7343" y="77903"/>
                    </a:cubicBezTo>
                    <a:cubicBezTo>
                      <a:pt x="7322" y="77924"/>
                      <a:pt x="7322" y="77944"/>
                      <a:pt x="7322" y="77965"/>
                    </a:cubicBezTo>
                    <a:cubicBezTo>
                      <a:pt x="7322" y="78007"/>
                      <a:pt x="7301" y="78049"/>
                      <a:pt x="7280" y="78090"/>
                    </a:cubicBezTo>
                    <a:cubicBezTo>
                      <a:pt x="7280" y="78132"/>
                      <a:pt x="7259" y="78236"/>
                      <a:pt x="7239" y="78320"/>
                    </a:cubicBezTo>
                    <a:cubicBezTo>
                      <a:pt x="7218" y="78382"/>
                      <a:pt x="7197" y="78445"/>
                      <a:pt x="7176" y="78508"/>
                    </a:cubicBezTo>
                    <a:cubicBezTo>
                      <a:pt x="7155" y="78570"/>
                      <a:pt x="7155" y="78612"/>
                      <a:pt x="7134" y="78654"/>
                    </a:cubicBezTo>
                    <a:lnTo>
                      <a:pt x="7468" y="78654"/>
                    </a:lnTo>
                    <a:cubicBezTo>
                      <a:pt x="7468" y="78591"/>
                      <a:pt x="7489" y="78549"/>
                      <a:pt x="7510" y="78487"/>
                    </a:cubicBezTo>
                    <a:cubicBezTo>
                      <a:pt x="7510" y="78424"/>
                      <a:pt x="7551" y="78320"/>
                      <a:pt x="7572" y="78216"/>
                    </a:cubicBezTo>
                    <a:cubicBezTo>
                      <a:pt x="7572" y="78216"/>
                      <a:pt x="7572" y="78216"/>
                      <a:pt x="7572" y="78195"/>
                    </a:cubicBezTo>
                    <a:cubicBezTo>
                      <a:pt x="7593" y="78132"/>
                      <a:pt x="7614" y="78049"/>
                      <a:pt x="7614" y="77986"/>
                    </a:cubicBezTo>
                    <a:lnTo>
                      <a:pt x="7614" y="77944"/>
                    </a:lnTo>
                    <a:cubicBezTo>
                      <a:pt x="7635" y="77861"/>
                      <a:pt x="7656" y="77757"/>
                      <a:pt x="7677" y="77673"/>
                    </a:cubicBezTo>
                    <a:lnTo>
                      <a:pt x="7760" y="77340"/>
                    </a:lnTo>
                    <a:cubicBezTo>
                      <a:pt x="7781" y="77235"/>
                      <a:pt x="7802" y="77152"/>
                      <a:pt x="7802" y="77048"/>
                    </a:cubicBezTo>
                    <a:cubicBezTo>
                      <a:pt x="7802" y="77048"/>
                      <a:pt x="7802" y="77006"/>
                      <a:pt x="7823" y="76964"/>
                    </a:cubicBezTo>
                    <a:cubicBezTo>
                      <a:pt x="7885" y="76630"/>
                      <a:pt x="7948" y="76297"/>
                      <a:pt x="7989" y="75963"/>
                    </a:cubicBezTo>
                    <a:cubicBezTo>
                      <a:pt x="8031" y="75754"/>
                      <a:pt x="8052" y="75525"/>
                      <a:pt x="8073" y="75296"/>
                    </a:cubicBezTo>
                    <a:cubicBezTo>
                      <a:pt x="8135" y="74774"/>
                      <a:pt x="8177" y="74253"/>
                      <a:pt x="8219" y="73710"/>
                    </a:cubicBezTo>
                    <a:cubicBezTo>
                      <a:pt x="8219" y="73710"/>
                      <a:pt x="8219" y="73690"/>
                      <a:pt x="8219" y="73690"/>
                    </a:cubicBezTo>
                    <a:cubicBezTo>
                      <a:pt x="8219" y="73564"/>
                      <a:pt x="8219" y="73439"/>
                      <a:pt x="8219" y="73335"/>
                    </a:cubicBezTo>
                    <a:cubicBezTo>
                      <a:pt x="8240" y="73064"/>
                      <a:pt x="8240" y="72793"/>
                      <a:pt x="8261" y="72501"/>
                    </a:cubicBezTo>
                    <a:cubicBezTo>
                      <a:pt x="8281" y="71896"/>
                      <a:pt x="8281" y="71291"/>
                      <a:pt x="8261" y="70707"/>
                    </a:cubicBezTo>
                    <a:cubicBezTo>
                      <a:pt x="8261" y="70519"/>
                      <a:pt x="8261" y="70352"/>
                      <a:pt x="8240" y="70165"/>
                    </a:cubicBezTo>
                    <a:cubicBezTo>
                      <a:pt x="8240" y="70123"/>
                      <a:pt x="8240" y="70081"/>
                      <a:pt x="8240" y="70039"/>
                    </a:cubicBezTo>
                    <a:lnTo>
                      <a:pt x="8240" y="69914"/>
                    </a:lnTo>
                    <a:cubicBezTo>
                      <a:pt x="8240" y="69727"/>
                      <a:pt x="8219" y="69560"/>
                      <a:pt x="8219" y="69393"/>
                    </a:cubicBezTo>
                    <a:cubicBezTo>
                      <a:pt x="8177" y="68809"/>
                      <a:pt x="8135" y="68246"/>
                      <a:pt x="8094" y="67662"/>
                    </a:cubicBezTo>
                    <a:cubicBezTo>
                      <a:pt x="8073" y="67516"/>
                      <a:pt x="8052" y="67349"/>
                      <a:pt x="8031" y="67182"/>
                    </a:cubicBezTo>
                    <a:cubicBezTo>
                      <a:pt x="8031" y="67036"/>
                      <a:pt x="8010" y="66890"/>
                      <a:pt x="7989" y="66744"/>
                    </a:cubicBezTo>
                    <a:cubicBezTo>
                      <a:pt x="7843" y="65117"/>
                      <a:pt x="7614" y="63511"/>
                      <a:pt x="7405" y="61905"/>
                    </a:cubicBezTo>
                    <a:cubicBezTo>
                      <a:pt x="7405" y="61863"/>
                      <a:pt x="7385" y="61801"/>
                      <a:pt x="7385" y="61738"/>
                    </a:cubicBezTo>
                    <a:cubicBezTo>
                      <a:pt x="7343" y="61509"/>
                      <a:pt x="7322" y="61258"/>
                      <a:pt x="7280" y="61008"/>
                    </a:cubicBezTo>
                    <a:cubicBezTo>
                      <a:pt x="7239" y="60779"/>
                      <a:pt x="7218" y="60528"/>
                      <a:pt x="7176" y="60278"/>
                    </a:cubicBezTo>
                    <a:cubicBezTo>
                      <a:pt x="7072" y="59381"/>
                      <a:pt x="6946" y="58464"/>
                      <a:pt x="6863" y="57588"/>
                    </a:cubicBezTo>
                    <a:cubicBezTo>
                      <a:pt x="6196" y="51539"/>
                      <a:pt x="6237" y="45302"/>
                      <a:pt x="6279" y="39275"/>
                    </a:cubicBezTo>
                    <a:cubicBezTo>
                      <a:pt x="6300" y="37231"/>
                      <a:pt x="6300" y="35187"/>
                      <a:pt x="6300" y="33143"/>
                    </a:cubicBezTo>
                    <a:lnTo>
                      <a:pt x="6300" y="32538"/>
                    </a:lnTo>
                    <a:cubicBezTo>
                      <a:pt x="6300" y="32517"/>
                      <a:pt x="6300" y="32496"/>
                      <a:pt x="6300" y="32496"/>
                    </a:cubicBezTo>
                    <a:cubicBezTo>
                      <a:pt x="6300" y="31453"/>
                      <a:pt x="6258" y="30410"/>
                      <a:pt x="6237" y="29367"/>
                    </a:cubicBezTo>
                    <a:cubicBezTo>
                      <a:pt x="6237" y="29054"/>
                      <a:pt x="6216" y="28742"/>
                      <a:pt x="6216" y="28429"/>
                    </a:cubicBezTo>
                    <a:cubicBezTo>
                      <a:pt x="6196" y="27991"/>
                      <a:pt x="6175" y="27553"/>
                      <a:pt x="6154" y="27136"/>
                    </a:cubicBezTo>
                    <a:cubicBezTo>
                      <a:pt x="6154" y="27010"/>
                      <a:pt x="6154" y="26864"/>
                      <a:pt x="6133" y="26760"/>
                    </a:cubicBezTo>
                    <a:lnTo>
                      <a:pt x="6133" y="26593"/>
                    </a:lnTo>
                    <a:lnTo>
                      <a:pt x="6133" y="26406"/>
                    </a:lnTo>
                    <a:cubicBezTo>
                      <a:pt x="5987" y="22839"/>
                      <a:pt x="5591" y="19293"/>
                      <a:pt x="4944" y="15789"/>
                    </a:cubicBezTo>
                    <a:cubicBezTo>
                      <a:pt x="4902" y="15539"/>
                      <a:pt x="4861" y="15289"/>
                      <a:pt x="4798" y="15059"/>
                    </a:cubicBezTo>
                    <a:lnTo>
                      <a:pt x="4798" y="15038"/>
                    </a:lnTo>
                    <a:cubicBezTo>
                      <a:pt x="4756" y="14830"/>
                      <a:pt x="4715" y="14600"/>
                      <a:pt x="4673" y="14413"/>
                    </a:cubicBezTo>
                    <a:cubicBezTo>
                      <a:pt x="4527" y="13745"/>
                      <a:pt x="4381" y="13099"/>
                      <a:pt x="4214" y="12452"/>
                    </a:cubicBezTo>
                    <a:cubicBezTo>
                      <a:pt x="4068" y="11847"/>
                      <a:pt x="3901" y="11221"/>
                      <a:pt x="3734" y="10637"/>
                    </a:cubicBezTo>
                    <a:cubicBezTo>
                      <a:pt x="2838" y="7279"/>
                      <a:pt x="1920" y="3817"/>
                      <a:pt x="2712" y="480"/>
                    </a:cubicBez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1" name="Google Shape;1301;p16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2" name="Google Shape;1302;p16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3" name="Google Shape;1303;p16"/>
              <p:cNvSpPr/>
              <p:nvPr/>
            </p:nvSpPr>
            <p:spPr>
              <a:xfrm>
                <a:off x="8606550" y="2725150"/>
                <a:ext cx="318100" cy="1410500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56420" extrusionOk="0">
                    <a:moveTo>
                      <a:pt x="552" y="51600"/>
                    </a:moveTo>
                    <a:lnTo>
                      <a:pt x="552" y="51600"/>
                    </a:lnTo>
                    <a:cubicBezTo>
                      <a:pt x="543" y="51642"/>
                      <a:pt x="543" y="51674"/>
                      <a:pt x="543" y="51706"/>
                    </a:cubicBezTo>
                    <a:cubicBezTo>
                      <a:pt x="546" y="51671"/>
                      <a:pt x="549" y="51635"/>
                      <a:pt x="552" y="51600"/>
                    </a:cubicBezTo>
                    <a:close/>
                    <a:moveTo>
                      <a:pt x="10993" y="0"/>
                    </a:moveTo>
                    <a:lnTo>
                      <a:pt x="11034" y="1085"/>
                    </a:lnTo>
                    <a:cubicBezTo>
                      <a:pt x="11222" y="5006"/>
                      <a:pt x="9720" y="8761"/>
                      <a:pt x="8281" y="12390"/>
                    </a:cubicBezTo>
                    <a:cubicBezTo>
                      <a:pt x="7906" y="13307"/>
                      <a:pt x="7530" y="14246"/>
                      <a:pt x="7176" y="15185"/>
                    </a:cubicBezTo>
                    <a:cubicBezTo>
                      <a:pt x="7113" y="15393"/>
                      <a:pt x="7030" y="15623"/>
                      <a:pt x="6946" y="15831"/>
                    </a:cubicBezTo>
                    <a:cubicBezTo>
                      <a:pt x="6884" y="16061"/>
                      <a:pt x="6779" y="16290"/>
                      <a:pt x="6717" y="16520"/>
                    </a:cubicBezTo>
                    <a:cubicBezTo>
                      <a:pt x="6300" y="17708"/>
                      <a:pt x="5966" y="18939"/>
                      <a:pt x="5716" y="20190"/>
                    </a:cubicBezTo>
                    <a:cubicBezTo>
                      <a:pt x="5278" y="22526"/>
                      <a:pt x="5257" y="24988"/>
                      <a:pt x="5236" y="27345"/>
                    </a:cubicBezTo>
                    <a:cubicBezTo>
                      <a:pt x="5257" y="29222"/>
                      <a:pt x="5173" y="31120"/>
                      <a:pt x="4986" y="32997"/>
                    </a:cubicBezTo>
                    <a:cubicBezTo>
                      <a:pt x="4881" y="33894"/>
                      <a:pt x="4735" y="34770"/>
                      <a:pt x="4547" y="35646"/>
                    </a:cubicBezTo>
                    <a:cubicBezTo>
                      <a:pt x="4485" y="35896"/>
                      <a:pt x="4422" y="36167"/>
                      <a:pt x="4360" y="36418"/>
                    </a:cubicBezTo>
                    <a:cubicBezTo>
                      <a:pt x="4318" y="36668"/>
                      <a:pt x="4255" y="36897"/>
                      <a:pt x="4193" y="37127"/>
                    </a:cubicBezTo>
                    <a:cubicBezTo>
                      <a:pt x="4026" y="37752"/>
                      <a:pt x="3859" y="38357"/>
                      <a:pt x="3692" y="38983"/>
                    </a:cubicBezTo>
                    <a:cubicBezTo>
                      <a:pt x="3379" y="40047"/>
                      <a:pt x="3046" y="41090"/>
                      <a:pt x="2712" y="42133"/>
                    </a:cubicBezTo>
                    <a:cubicBezTo>
                      <a:pt x="2670" y="42279"/>
                      <a:pt x="2608" y="42445"/>
                      <a:pt x="2566" y="42591"/>
                    </a:cubicBezTo>
                    <a:cubicBezTo>
                      <a:pt x="2566" y="42591"/>
                      <a:pt x="2545" y="42612"/>
                      <a:pt x="2545" y="42633"/>
                    </a:cubicBezTo>
                    <a:lnTo>
                      <a:pt x="2378" y="43134"/>
                    </a:lnTo>
                    <a:cubicBezTo>
                      <a:pt x="1815" y="44948"/>
                      <a:pt x="1231" y="46805"/>
                      <a:pt x="772" y="48703"/>
                    </a:cubicBezTo>
                    <a:cubicBezTo>
                      <a:pt x="731" y="48911"/>
                      <a:pt x="689" y="49141"/>
                      <a:pt x="626" y="49349"/>
                    </a:cubicBezTo>
                    <a:lnTo>
                      <a:pt x="605" y="49433"/>
                    </a:lnTo>
                    <a:lnTo>
                      <a:pt x="605" y="49453"/>
                    </a:lnTo>
                    <a:cubicBezTo>
                      <a:pt x="605" y="49495"/>
                      <a:pt x="585" y="49537"/>
                      <a:pt x="585" y="49579"/>
                    </a:cubicBezTo>
                    <a:cubicBezTo>
                      <a:pt x="543" y="49808"/>
                      <a:pt x="501" y="50017"/>
                      <a:pt x="459" y="50246"/>
                    </a:cubicBezTo>
                    <a:cubicBezTo>
                      <a:pt x="459" y="50267"/>
                      <a:pt x="459" y="50267"/>
                      <a:pt x="459" y="50288"/>
                    </a:cubicBezTo>
                    <a:cubicBezTo>
                      <a:pt x="376" y="50663"/>
                      <a:pt x="313" y="51060"/>
                      <a:pt x="251" y="51435"/>
                    </a:cubicBezTo>
                    <a:cubicBezTo>
                      <a:pt x="188" y="51977"/>
                      <a:pt x="126" y="52520"/>
                      <a:pt x="84" y="53083"/>
                    </a:cubicBezTo>
                    <a:cubicBezTo>
                      <a:pt x="63" y="53312"/>
                      <a:pt x="42" y="53542"/>
                      <a:pt x="21" y="53771"/>
                    </a:cubicBezTo>
                    <a:cubicBezTo>
                      <a:pt x="21" y="53917"/>
                      <a:pt x="21" y="54084"/>
                      <a:pt x="21" y="54230"/>
                    </a:cubicBezTo>
                    <a:lnTo>
                      <a:pt x="21" y="54814"/>
                    </a:lnTo>
                    <a:lnTo>
                      <a:pt x="21" y="54835"/>
                    </a:lnTo>
                    <a:lnTo>
                      <a:pt x="21" y="55314"/>
                    </a:lnTo>
                    <a:cubicBezTo>
                      <a:pt x="1" y="55335"/>
                      <a:pt x="1" y="55356"/>
                      <a:pt x="21" y="55377"/>
                    </a:cubicBezTo>
                    <a:lnTo>
                      <a:pt x="21" y="55669"/>
                    </a:lnTo>
                    <a:cubicBezTo>
                      <a:pt x="21" y="55773"/>
                      <a:pt x="21" y="55940"/>
                      <a:pt x="42" y="56065"/>
                    </a:cubicBezTo>
                    <a:cubicBezTo>
                      <a:pt x="63" y="56190"/>
                      <a:pt x="63" y="56253"/>
                      <a:pt x="84" y="56336"/>
                    </a:cubicBezTo>
                    <a:lnTo>
                      <a:pt x="84" y="56399"/>
                    </a:lnTo>
                    <a:cubicBezTo>
                      <a:pt x="84" y="56399"/>
                      <a:pt x="84" y="56420"/>
                      <a:pt x="84" y="56420"/>
                    </a:cubicBezTo>
                    <a:lnTo>
                      <a:pt x="397" y="56420"/>
                    </a:lnTo>
                    <a:cubicBezTo>
                      <a:pt x="397" y="56399"/>
                      <a:pt x="397" y="56399"/>
                      <a:pt x="397" y="56378"/>
                    </a:cubicBezTo>
                    <a:cubicBezTo>
                      <a:pt x="376" y="56316"/>
                      <a:pt x="376" y="56253"/>
                      <a:pt x="355" y="56190"/>
                    </a:cubicBezTo>
                    <a:cubicBezTo>
                      <a:pt x="334" y="56024"/>
                      <a:pt x="313" y="55836"/>
                      <a:pt x="313" y="55669"/>
                    </a:cubicBezTo>
                    <a:cubicBezTo>
                      <a:pt x="293" y="55210"/>
                      <a:pt x="293" y="54751"/>
                      <a:pt x="293" y="54292"/>
                    </a:cubicBezTo>
                    <a:cubicBezTo>
                      <a:pt x="293" y="53917"/>
                      <a:pt x="334" y="53562"/>
                      <a:pt x="355" y="53187"/>
                    </a:cubicBezTo>
                    <a:lnTo>
                      <a:pt x="355" y="53104"/>
                    </a:lnTo>
                    <a:lnTo>
                      <a:pt x="355" y="53041"/>
                    </a:lnTo>
                    <a:lnTo>
                      <a:pt x="355" y="53020"/>
                    </a:lnTo>
                    <a:cubicBezTo>
                      <a:pt x="397" y="52582"/>
                      <a:pt x="439" y="52144"/>
                      <a:pt x="501" y="51727"/>
                    </a:cubicBezTo>
                    <a:cubicBezTo>
                      <a:pt x="501" y="51664"/>
                      <a:pt x="501" y="51623"/>
                      <a:pt x="522" y="51581"/>
                    </a:cubicBezTo>
                    <a:cubicBezTo>
                      <a:pt x="546" y="51415"/>
                      <a:pt x="569" y="51253"/>
                      <a:pt x="594" y="51092"/>
                    </a:cubicBezTo>
                    <a:lnTo>
                      <a:pt x="594" y="51092"/>
                    </a:lnTo>
                    <a:cubicBezTo>
                      <a:pt x="582" y="51264"/>
                      <a:pt x="567" y="51433"/>
                      <a:pt x="552" y="51600"/>
                    </a:cubicBezTo>
                    <a:lnTo>
                      <a:pt x="552" y="51600"/>
                    </a:lnTo>
                    <a:cubicBezTo>
                      <a:pt x="555" y="51588"/>
                      <a:pt x="559" y="51574"/>
                      <a:pt x="564" y="51560"/>
                    </a:cubicBezTo>
                    <a:cubicBezTo>
                      <a:pt x="626" y="51143"/>
                      <a:pt x="689" y="50726"/>
                      <a:pt x="772" y="50288"/>
                    </a:cubicBezTo>
                    <a:cubicBezTo>
                      <a:pt x="814" y="50058"/>
                      <a:pt x="877" y="49829"/>
                      <a:pt x="918" y="49599"/>
                    </a:cubicBezTo>
                    <a:lnTo>
                      <a:pt x="877" y="49599"/>
                    </a:lnTo>
                    <a:cubicBezTo>
                      <a:pt x="897" y="49537"/>
                      <a:pt x="897" y="49453"/>
                      <a:pt x="918" y="49370"/>
                    </a:cubicBezTo>
                    <a:cubicBezTo>
                      <a:pt x="1294" y="47639"/>
                      <a:pt x="1815" y="45929"/>
                      <a:pt x="2337" y="44239"/>
                    </a:cubicBezTo>
                    <a:cubicBezTo>
                      <a:pt x="2399" y="44072"/>
                      <a:pt x="2441" y="43885"/>
                      <a:pt x="2503" y="43718"/>
                    </a:cubicBezTo>
                    <a:cubicBezTo>
                      <a:pt x="2566" y="43551"/>
                      <a:pt x="2608" y="43384"/>
                      <a:pt x="2670" y="43196"/>
                    </a:cubicBezTo>
                    <a:cubicBezTo>
                      <a:pt x="2733" y="43029"/>
                      <a:pt x="2775" y="42883"/>
                      <a:pt x="2837" y="42717"/>
                    </a:cubicBezTo>
                    <a:cubicBezTo>
                      <a:pt x="3067" y="41966"/>
                      <a:pt x="3317" y="41194"/>
                      <a:pt x="3546" y="40443"/>
                    </a:cubicBezTo>
                    <a:cubicBezTo>
                      <a:pt x="3755" y="39796"/>
                      <a:pt x="3943" y="39129"/>
                      <a:pt x="4130" y="38482"/>
                    </a:cubicBezTo>
                    <a:cubicBezTo>
                      <a:pt x="4193" y="38274"/>
                      <a:pt x="4235" y="38065"/>
                      <a:pt x="4297" y="37857"/>
                    </a:cubicBezTo>
                    <a:cubicBezTo>
                      <a:pt x="4360" y="37627"/>
                      <a:pt x="4422" y="37419"/>
                      <a:pt x="4464" y="37189"/>
                    </a:cubicBezTo>
                    <a:cubicBezTo>
                      <a:pt x="4819" y="35834"/>
                      <a:pt x="5069" y="34457"/>
                      <a:pt x="5257" y="33059"/>
                    </a:cubicBezTo>
                    <a:cubicBezTo>
                      <a:pt x="5444" y="31161"/>
                      <a:pt x="5528" y="29263"/>
                      <a:pt x="5507" y="27365"/>
                    </a:cubicBezTo>
                    <a:cubicBezTo>
                      <a:pt x="5528" y="25009"/>
                      <a:pt x="5549" y="22589"/>
                      <a:pt x="5987" y="20274"/>
                    </a:cubicBezTo>
                    <a:cubicBezTo>
                      <a:pt x="6133" y="19544"/>
                      <a:pt x="6300" y="18814"/>
                      <a:pt x="6508" y="18084"/>
                    </a:cubicBezTo>
                    <a:cubicBezTo>
                      <a:pt x="6592" y="17834"/>
                      <a:pt x="6654" y="17562"/>
                      <a:pt x="6758" y="17312"/>
                    </a:cubicBezTo>
                    <a:cubicBezTo>
                      <a:pt x="6842" y="17041"/>
                      <a:pt x="6904" y="16832"/>
                      <a:pt x="6988" y="16603"/>
                    </a:cubicBezTo>
                    <a:cubicBezTo>
                      <a:pt x="7447" y="15226"/>
                      <a:pt x="7989" y="13871"/>
                      <a:pt x="8531" y="12536"/>
                    </a:cubicBezTo>
                    <a:cubicBezTo>
                      <a:pt x="9407" y="10325"/>
                      <a:pt x="10304" y="8093"/>
                      <a:pt x="10826" y="5778"/>
                    </a:cubicBezTo>
                    <a:cubicBezTo>
                      <a:pt x="10847" y="5715"/>
                      <a:pt x="10867" y="5674"/>
                      <a:pt x="10867" y="5611"/>
                    </a:cubicBezTo>
                    <a:cubicBezTo>
                      <a:pt x="11139" y="4464"/>
                      <a:pt x="11285" y="3296"/>
                      <a:pt x="11326" y="2128"/>
                    </a:cubicBezTo>
                    <a:cubicBezTo>
                      <a:pt x="11639" y="3192"/>
                      <a:pt x="11869" y="4276"/>
                      <a:pt x="12015" y="5361"/>
                    </a:cubicBezTo>
                    <a:cubicBezTo>
                      <a:pt x="12056" y="5548"/>
                      <a:pt x="12077" y="5736"/>
                      <a:pt x="12098" y="5903"/>
                    </a:cubicBezTo>
                    <a:cubicBezTo>
                      <a:pt x="12119" y="6091"/>
                      <a:pt x="12140" y="6258"/>
                      <a:pt x="12161" y="6424"/>
                    </a:cubicBezTo>
                    <a:cubicBezTo>
                      <a:pt x="12369" y="8615"/>
                      <a:pt x="12286" y="10825"/>
                      <a:pt x="11889" y="12974"/>
                    </a:cubicBezTo>
                    <a:cubicBezTo>
                      <a:pt x="11702" y="14017"/>
                      <a:pt x="11451" y="15059"/>
                      <a:pt x="11201" y="16082"/>
                    </a:cubicBezTo>
                    <a:cubicBezTo>
                      <a:pt x="10951" y="17041"/>
                      <a:pt x="10701" y="18021"/>
                      <a:pt x="10513" y="19022"/>
                    </a:cubicBezTo>
                    <a:cubicBezTo>
                      <a:pt x="10200" y="20837"/>
                      <a:pt x="10012" y="22652"/>
                      <a:pt x="9929" y="24487"/>
                    </a:cubicBezTo>
                    <a:cubicBezTo>
                      <a:pt x="9908" y="24779"/>
                      <a:pt x="9887" y="25050"/>
                      <a:pt x="9866" y="25342"/>
                    </a:cubicBezTo>
                    <a:cubicBezTo>
                      <a:pt x="9866" y="25467"/>
                      <a:pt x="9845" y="25593"/>
                      <a:pt x="9845" y="25697"/>
                    </a:cubicBezTo>
                    <a:cubicBezTo>
                      <a:pt x="9824" y="26093"/>
                      <a:pt x="9804" y="26489"/>
                      <a:pt x="9783" y="26865"/>
                    </a:cubicBezTo>
                    <a:cubicBezTo>
                      <a:pt x="9720" y="27720"/>
                      <a:pt x="9658" y="28554"/>
                      <a:pt x="9553" y="29389"/>
                    </a:cubicBezTo>
                    <a:cubicBezTo>
                      <a:pt x="9115" y="33226"/>
                      <a:pt x="8114" y="37043"/>
                      <a:pt x="7134" y="40714"/>
                    </a:cubicBezTo>
                    <a:cubicBezTo>
                      <a:pt x="7134" y="40756"/>
                      <a:pt x="7113" y="40777"/>
                      <a:pt x="7092" y="40818"/>
                    </a:cubicBezTo>
                    <a:lnTo>
                      <a:pt x="7071" y="40944"/>
                    </a:lnTo>
                    <a:cubicBezTo>
                      <a:pt x="6946" y="41382"/>
                      <a:pt x="6821" y="41841"/>
                      <a:pt x="6675" y="42299"/>
                    </a:cubicBezTo>
                    <a:cubicBezTo>
                      <a:pt x="6571" y="42654"/>
                      <a:pt x="6466" y="43009"/>
                      <a:pt x="6362" y="43384"/>
                    </a:cubicBezTo>
                    <a:cubicBezTo>
                      <a:pt x="6237" y="43739"/>
                      <a:pt x="6133" y="44093"/>
                      <a:pt x="6028" y="44469"/>
                    </a:cubicBezTo>
                    <a:cubicBezTo>
                      <a:pt x="5987" y="44615"/>
                      <a:pt x="5924" y="44761"/>
                      <a:pt x="5882" y="44907"/>
                    </a:cubicBezTo>
                    <a:cubicBezTo>
                      <a:pt x="5340" y="46638"/>
                      <a:pt x="4777" y="48411"/>
                      <a:pt x="4339" y="50184"/>
                    </a:cubicBezTo>
                    <a:cubicBezTo>
                      <a:pt x="4297" y="50371"/>
                      <a:pt x="4255" y="50559"/>
                      <a:pt x="4214" y="50747"/>
                    </a:cubicBezTo>
                    <a:lnTo>
                      <a:pt x="4214" y="50768"/>
                    </a:lnTo>
                    <a:cubicBezTo>
                      <a:pt x="4151" y="50997"/>
                      <a:pt x="4109" y="51206"/>
                      <a:pt x="4068" y="51435"/>
                    </a:cubicBezTo>
                    <a:cubicBezTo>
                      <a:pt x="3963" y="51915"/>
                      <a:pt x="3880" y="52394"/>
                      <a:pt x="3797" y="52874"/>
                    </a:cubicBezTo>
                    <a:cubicBezTo>
                      <a:pt x="3776" y="53020"/>
                      <a:pt x="3755" y="53166"/>
                      <a:pt x="3734" y="53291"/>
                    </a:cubicBezTo>
                    <a:cubicBezTo>
                      <a:pt x="3671" y="53813"/>
                      <a:pt x="3609" y="54313"/>
                      <a:pt x="3567" y="54814"/>
                    </a:cubicBezTo>
                    <a:cubicBezTo>
                      <a:pt x="3567" y="55064"/>
                      <a:pt x="3567" y="55335"/>
                      <a:pt x="3567" y="55627"/>
                    </a:cubicBezTo>
                    <a:lnTo>
                      <a:pt x="3567" y="55732"/>
                    </a:lnTo>
                    <a:lnTo>
                      <a:pt x="3567" y="55982"/>
                    </a:lnTo>
                    <a:lnTo>
                      <a:pt x="3567" y="56211"/>
                    </a:lnTo>
                    <a:lnTo>
                      <a:pt x="3567" y="56232"/>
                    </a:lnTo>
                    <a:cubicBezTo>
                      <a:pt x="3588" y="56253"/>
                      <a:pt x="3588" y="56274"/>
                      <a:pt x="3567" y="56316"/>
                    </a:cubicBezTo>
                    <a:lnTo>
                      <a:pt x="3880" y="56316"/>
                    </a:lnTo>
                    <a:lnTo>
                      <a:pt x="3880" y="56274"/>
                    </a:lnTo>
                    <a:lnTo>
                      <a:pt x="3880" y="56044"/>
                    </a:lnTo>
                    <a:cubicBezTo>
                      <a:pt x="3880" y="55961"/>
                      <a:pt x="3880" y="55836"/>
                      <a:pt x="3859" y="55732"/>
                    </a:cubicBezTo>
                    <a:lnTo>
                      <a:pt x="3859" y="55690"/>
                    </a:lnTo>
                    <a:cubicBezTo>
                      <a:pt x="3859" y="55669"/>
                      <a:pt x="3859" y="55669"/>
                      <a:pt x="3859" y="55648"/>
                    </a:cubicBezTo>
                    <a:cubicBezTo>
                      <a:pt x="3859" y="55440"/>
                      <a:pt x="3838" y="55252"/>
                      <a:pt x="3859" y="55064"/>
                    </a:cubicBezTo>
                    <a:cubicBezTo>
                      <a:pt x="3859" y="55064"/>
                      <a:pt x="3859" y="55043"/>
                      <a:pt x="3859" y="55043"/>
                    </a:cubicBezTo>
                    <a:lnTo>
                      <a:pt x="3859" y="54856"/>
                    </a:lnTo>
                    <a:cubicBezTo>
                      <a:pt x="3901" y="54397"/>
                      <a:pt x="3943" y="53917"/>
                      <a:pt x="4005" y="53437"/>
                    </a:cubicBezTo>
                    <a:cubicBezTo>
                      <a:pt x="4005" y="53396"/>
                      <a:pt x="4005" y="53375"/>
                      <a:pt x="4026" y="53333"/>
                    </a:cubicBezTo>
                    <a:cubicBezTo>
                      <a:pt x="4047" y="53166"/>
                      <a:pt x="4068" y="52999"/>
                      <a:pt x="4089" y="52832"/>
                    </a:cubicBezTo>
                    <a:cubicBezTo>
                      <a:pt x="4089" y="52749"/>
                      <a:pt x="4109" y="52666"/>
                      <a:pt x="4130" y="52582"/>
                    </a:cubicBezTo>
                    <a:cubicBezTo>
                      <a:pt x="4151" y="52499"/>
                      <a:pt x="4172" y="52374"/>
                      <a:pt x="4193" y="52290"/>
                    </a:cubicBezTo>
                    <a:cubicBezTo>
                      <a:pt x="4235" y="52019"/>
                      <a:pt x="4276" y="51769"/>
                      <a:pt x="4339" y="51498"/>
                    </a:cubicBezTo>
                    <a:cubicBezTo>
                      <a:pt x="4589" y="50267"/>
                      <a:pt x="4923" y="49015"/>
                      <a:pt x="5298" y="47785"/>
                    </a:cubicBezTo>
                    <a:cubicBezTo>
                      <a:pt x="5319" y="47722"/>
                      <a:pt x="5340" y="47639"/>
                      <a:pt x="5361" y="47576"/>
                    </a:cubicBezTo>
                    <a:cubicBezTo>
                      <a:pt x="5424" y="47347"/>
                      <a:pt x="5507" y="47097"/>
                      <a:pt x="5570" y="46867"/>
                    </a:cubicBezTo>
                    <a:cubicBezTo>
                      <a:pt x="5695" y="46471"/>
                      <a:pt x="5820" y="46054"/>
                      <a:pt x="5945" y="45657"/>
                    </a:cubicBezTo>
                    <a:cubicBezTo>
                      <a:pt x="6008" y="45449"/>
                      <a:pt x="6070" y="45240"/>
                      <a:pt x="6133" y="45032"/>
                    </a:cubicBezTo>
                    <a:cubicBezTo>
                      <a:pt x="6195" y="44865"/>
                      <a:pt x="6237" y="44719"/>
                      <a:pt x="6279" y="44573"/>
                    </a:cubicBezTo>
                    <a:cubicBezTo>
                      <a:pt x="6675" y="43342"/>
                      <a:pt x="7030" y="42174"/>
                      <a:pt x="7342" y="41006"/>
                    </a:cubicBezTo>
                    <a:cubicBezTo>
                      <a:pt x="7342" y="40985"/>
                      <a:pt x="7363" y="40964"/>
                      <a:pt x="7363" y="40944"/>
                    </a:cubicBezTo>
                    <a:lnTo>
                      <a:pt x="7363" y="40902"/>
                    </a:lnTo>
                    <a:cubicBezTo>
                      <a:pt x="7384" y="40860"/>
                      <a:pt x="7384" y="40818"/>
                      <a:pt x="7405" y="40777"/>
                    </a:cubicBezTo>
                    <a:cubicBezTo>
                      <a:pt x="8385" y="37106"/>
                      <a:pt x="9386" y="33310"/>
                      <a:pt x="9824" y="29451"/>
                    </a:cubicBezTo>
                    <a:cubicBezTo>
                      <a:pt x="9970" y="28116"/>
                      <a:pt x="10054" y="26719"/>
                      <a:pt x="10137" y="25384"/>
                    </a:cubicBezTo>
                    <a:cubicBezTo>
                      <a:pt x="10137" y="25134"/>
                      <a:pt x="10158" y="24842"/>
                      <a:pt x="10179" y="24591"/>
                    </a:cubicBezTo>
                    <a:cubicBezTo>
                      <a:pt x="10200" y="24195"/>
                      <a:pt x="10221" y="23778"/>
                      <a:pt x="10262" y="23382"/>
                    </a:cubicBezTo>
                    <a:cubicBezTo>
                      <a:pt x="10283" y="22985"/>
                      <a:pt x="10325" y="22485"/>
                      <a:pt x="10367" y="22047"/>
                    </a:cubicBezTo>
                    <a:cubicBezTo>
                      <a:pt x="10471" y="21066"/>
                      <a:pt x="10596" y="20086"/>
                      <a:pt x="10763" y="19127"/>
                    </a:cubicBezTo>
                    <a:cubicBezTo>
                      <a:pt x="10951" y="18146"/>
                      <a:pt x="11201" y="17145"/>
                      <a:pt x="11451" y="16186"/>
                    </a:cubicBezTo>
                    <a:cubicBezTo>
                      <a:pt x="11702" y="15185"/>
                      <a:pt x="11973" y="14121"/>
                      <a:pt x="12140" y="13078"/>
                    </a:cubicBezTo>
                    <a:cubicBezTo>
                      <a:pt x="12640" y="10533"/>
                      <a:pt x="12724" y="7926"/>
                      <a:pt x="12390" y="5340"/>
                    </a:cubicBezTo>
                    <a:lnTo>
                      <a:pt x="12369" y="5340"/>
                    </a:lnTo>
                    <a:cubicBezTo>
                      <a:pt x="12348" y="5173"/>
                      <a:pt x="12327" y="4985"/>
                      <a:pt x="12286" y="4818"/>
                    </a:cubicBezTo>
                    <a:cubicBezTo>
                      <a:pt x="12265" y="4652"/>
                      <a:pt x="12223" y="4464"/>
                      <a:pt x="12202" y="4276"/>
                    </a:cubicBezTo>
                    <a:cubicBezTo>
                      <a:pt x="11973" y="3171"/>
                      <a:pt x="11702" y="2086"/>
                      <a:pt x="11347" y="1022"/>
                    </a:cubicBezTo>
                    <a:lnTo>
                      <a:pt x="109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4" name="Google Shape;1304;p16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5" name="Google Shape;1305;p16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6" name="Google Shape;1306;p16"/>
              <p:cNvSpPr/>
              <p:nvPr/>
            </p:nvSpPr>
            <p:spPr>
              <a:xfrm>
                <a:off x="8472025" y="2809625"/>
                <a:ext cx="154375" cy="13255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021" extrusionOk="0">
                    <a:moveTo>
                      <a:pt x="3212" y="0"/>
                    </a:moveTo>
                    <a:cubicBezTo>
                      <a:pt x="3191" y="251"/>
                      <a:pt x="3191" y="501"/>
                      <a:pt x="3191" y="751"/>
                    </a:cubicBezTo>
                    <a:cubicBezTo>
                      <a:pt x="3233" y="1210"/>
                      <a:pt x="3317" y="1669"/>
                      <a:pt x="3421" y="2128"/>
                    </a:cubicBezTo>
                    <a:cubicBezTo>
                      <a:pt x="3483" y="2378"/>
                      <a:pt x="3546" y="2649"/>
                      <a:pt x="3609" y="2899"/>
                    </a:cubicBezTo>
                    <a:cubicBezTo>
                      <a:pt x="3671" y="3191"/>
                      <a:pt x="3755" y="3504"/>
                      <a:pt x="3796" y="3796"/>
                    </a:cubicBezTo>
                    <a:cubicBezTo>
                      <a:pt x="3796" y="3817"/>
                      <a:pt x="3796" y="3817"/>
                      <a:pt x="3796" y="3838"/>
                    </a:cubicBezTo>
                    <a:cubicBezTo>
                      <a:pt x="3963" y="4860"/>
                      <a:pt x="3984" y="5903"/>
                      <a:pt x="3838" y="6925"/>
                    </a:cubicBezTo>
                    <a:lnTo>
                      <a:pt x="3838" y="6946"/>
                    </a:lnTo>
                    <a:cubicBezTo>
                      <a:pt x="3796" y="7154"/>
                      <a:pt x="3734" y="7363"/>
                      <a:pt x="3692" y="7572"/>
                    </a:cubicBezTo>
                    <a:cubicBezTo>
                      <a:pt x="3650" y="7718"/>
                      <a:pt x="3588" y="7884"/>
                      <a:pt x="3546" y="8051"/>
                    </a:cubicBezTo>
                    <a:cubicBezTo>
                      <a:pt x="3254" y="8886"/>
                      <a:pt x="2879" y="9678"/>
                      <a:pt x="2566" y="10512"/>
                    </a:cubicBezTo>
                    <a:cubicBezTo>
                      <a:pt x="2003" y="12077"/>
                      <a:pt x="1669" y="13725"/>
                      <a:pt x="1606" y="15414"/>
                    </a:cubicBezTo>
                    <a:cubicBezTo>
                      <a:pt x="1544" y="16123"/>
                      <a:pt x="1419" y="16770"/>
                      <a:pt x="1314" y="17437"/>
                    </a:cubicBezTo>
                    <a:cubicBezTo>
                      <a:pt x="1273" y="17729"/>
                      <a:pt x="1231" y="18021"/>
                      <a:pt x="1210" y="18313"/>
                    </a:cubicBezTo>
                    <a:cubicBezTo>
                      <a:pt x="1189" y="18668"/>
                      <a:pt x="1210" y="19022"/>
                      <a:pt x="1231" y="19377"/>
                    </a:cubicBezTo>
                    <a:cubicBezTo>
                      <a:pt x="1252" y="19565"/>
                      <a:pt x="1273" y="19731"/>
                      <a:pt x="1314" y="19898"/>
                    </a:cubicBezTo>
                    <a:cubicBezTo>
                      <a:pt x="1377" y="20315"/>
                      <a:pt x="1439" y="20712"/>
                      <a:pt x="1523" y="21129"/>
                    </a:cubicBezTo>
                    <a:cubicBezTo>
                      <a:pt x="1752" y="22234"/>
                      <a:pt x="2003" y="23319"/>
                      <a:pt x="2023" y="24445"/>
                    </a:cubicBezTo>
                    <a:cubicBezTo>
                      <a:pt x="2003" y="25405"/>
                      <a:pt x="1877" y="26343"/>
                      <a:pt x="1627" y="27282"/>
                    </a:cubicBezTo>
                    <a:cubicBezTo>
                      <a:pt x="1585" y="27470"/>
                      <a:pt x="1523" y="27678"/>
                      <a:pt x="1481" y="27845"/>
                    </a:cubicBezTo>
                    <a:cubicBezTo>
                      <a:pt x="1439" y="27991"/>
                      <a:pt x="1398" y="28158"/>
                      <a:pt x="1356" y="28304"/>
                    </a:cubicBezTo>
                    <a:cubicBezTo>
                      <a:pt x="1189" y="28867"/>
                      <a:pt x="1001" y="29430"/>
                      <a:pt x="835" y="29973"/>
                    </a:cubicBezTo>
                    <a:cubicBezTo>
                      <a:pt x="793" y="30077"/>
                      <a:pt x="772" y="30202"/>
                      <a:pt x="730" y="30285"/>
                    </a:cubicBezTo>
                    <a:cubicBezTo>
                      <a:pt x="709" y="30369"/>
                      <a:pt x="689" y="30452"/>
                      <a:pt x="647" y="30536"/>
                    </a:cubicBezTo>
                    <a:cubicBezTo>
                      <a:pt x="647" y="30557"/>
                      <a:pt x="647" y="30577"/>
                      <a:pt x="647" y="30598"/>
                    </a:cubicBezTo>
                    <a:cubicBezTo>
                      <a:pt x="626" y="30619"/>
                      <a:pt x="626" y="30640"/>
                      <a:pt x="626" y="30640"/>
                    </a:cubicBezTo>
                    <a:cubicBezTo>
                      <a:pt x="626" y="30682"/>
                      <a:pt x="605" y="30703"/>
                      <a:pt x="605" y="30744"/>
                    </a:cubicBezTo>
                    <a:cubicBezTo>
                      <a:pt x="313" y="31704"/>
                      <a:pt x="125" y="32705"/>
                      <a:pt x="42" y="33685"/>
                    </a:cubicBezTo>
                    <a:cubicBezTo>
                      <a:pt x="21" y="33894"/>
                      <a:pt x="21" y="34102"/>
                      <a:pt x="21" y="34311"/>
                    </a:cubicBezTo>
                    <a:lnTo>
                      <a:pt x="21" y="34561"/>
                    </a:lnTo>
                    <a:lnTo>
                      <a:pt x="21" y="34978"/>
                    </a:lnTo>
                    <a:cubicBezTo>
                      <a:pt x="21" y="35062"/>
                      <a:pt x="0" y="35145"/>
                      <a:pt x="21" y="35229"/>
                    </a:cubicBezTo>
                    <a:cubicBezTo>
                      <a:pt x="42" y="35312"/>
                      <a:pt x="42" y="35395"/>
                      <a:pt x="42" y="35500"/>
                    </a:cubicBezTo>
                    <a:cubicBezTo>
                      <a:pt x="42" y="35708"/>
                      <a:pt x="42" y="35917"/>
                      <a:pt x="63" y="36125"/>
                    </a:cubicBezTo>
                    <a:cubicBezTo>
                      <a:pt x="63" y="36334"/>
                      <a:pt x="84" y="36563"/>
                      <a:pt x="105" y="36772"/>
                    </a:cubicBezTo>
                    <a:cubicBezTo>
                      <a:pt x="209" y="38712"/>
                      <a:pt x="459" y="40672"/>
                      <a:pt x="730" y="42612"/>
                    </a:cubicBezTo>
                    <a:cubicBezTo>
                      <a:pt x="793" y="43071"/>
                      <a:pt x="855" y="43551"/>
                      <a:pt x="939" y="44030"/>
                    </a:cubicBezTo>
                    <a:cubicBezTo>
                      <a:pt x="1001" y="44531"/>
                      <a:pt x="1085" y="45011"/>
                      <a:pt x="1168" y="45490"/>
                    </a:cubicBezTo>
                    <a:cubicBezTo>
                      <a:pt x="1210" y="45782"/>
                      <a:pt x="1252" y="46095"/>
                      <a:pt x="1293" y="46387"/>
                    </a:cubicBezTo>
                    <a:cubicBezTo>
                      <a:pt x="1377" y="46909"/>
                      <a:pt x="1523" y="48244"/>
                      <a:pt x="1731" y="49662"/>
                    </a:cubicBezTo>
                    <a:cubicBezTo>
                      <a:pt x="1815" y="50163"/>
                      <a:pt x="1898" y="50684"/>
                      <a:pt x="2003" y="51164"/>
                    </a:cubicBezTo>
                    <a:cubicBezTo>
                      <a:pt x="2128" y="51810"/>
                      <a:pt x="2295" y="52415"/>
                      <a:pt x="2503" y="53020"/>
                    </a:cubicBezTo>
                    <a:lnTo>
                      <a:pt x="4798" y="53020"/>
                    </a:lnTo>
                    <a:lnTo>
                      <a:pt x="4839" y="52937"/>
                    </a:lnTo>
                    <a:cubicBezTo>
                      <a:pt x="4860" y="52916"/>
                      <a:pt x="4860" y="52895"/>
                      <a:pt x="4860" y="52874"/>
                    </a:cubicBezTo>
                    <a:cubicBezTo>
                      <a:pt x="4902" y="52791"/>
                      <a:pt x="4944" y="52728"/>
                      <a:pt x="4985" y="52645"/>
                    </a:cubicBezTo>
                    <a:cubicBezTo>
                      <a:pt x="4985" y="52624"/>
                      <a:pt x="5006" y="52603"/>
                      <a:pt x="5006" y="52582"/>
                    </a:cubicBezTo>
                    <a:lnTo>
                      <a:pt x="5027" y="52519"/>
                    </a:lnTo>
                    <a:cubicBezTo>
                      <a:pt x="5048" y="52499"/>
                      <a:pt x="5048" y="52478"/>
                      <a:pt x="5069" y="52436"/>
                    </a:cubicBezTo>
                    <a:cubicBezTo>
                      <a:pt x="5069" y="52415"/>
                      <a:pt x="5069" y="52415"/>
                      <a:pt x="5090" y="52394"/>
                    </a:cubicBezTo>
                    <a:lnTo>
                      <a:pt x="5173" y="52186"/>
                    </a:lnTo>
                    <a:cubicBezTo>
                      <a:pt x="5173" y="52186"/>
                      <a:pt x="5173" y="52186"/>
                      <a:pt x="5173" y="52165"/>
                    </a:cubicBezTo>
                    <a:cubicBezTo>
                      <a:pt x="5194" y="52102"/>
                      <a:pt x="5215" y="52019"/>
                      <a:pt x="5256" y="51935"/>
                    </a:cubicBezTo>
                    <a:cubicBezTo>
                      <a:pt x="5277" y="51852"/>
                      <a:pt x="5319" y="51748"/>
                      <a:pt x="5340" y="51664"/>
                    </a:cubicBezTo>
                    <a:cubicBezTo>
                      <a:pt x="5361" y="51602"/>
                      <a:pt x="5402" y="51518"/>
                      <a:pt x="5423" y="51456"/>
                    </a:cubicBezTo>
                    <a:cubicBezTo>
                      <a:pt x="5465" y="51247"/>
                      <a:pt x="5528" y="51059"/>
                      <a:pt x="5569" y="50851"/>
                    </a:cubicBezTo>
                    <a:cubicBezTo>
                      <a:pt x="5653" y="50517"/>
                      <a:pt x="5736" y="50163"/>
                      <a:pt x="5778" y="49787"/>
                    </a:cubicBezTo>
                    <a:cubicBezTo>
                      <a:pt x="5799" y="49766"/>
                      <a:pt x="5799" y="49745"/>
                      <a:pt x="5799" y="49704"/>
                    </a:cubicBezTo>
                    <a:cubicBezTo>
                      <a:pt x="5882" y="49203"/>
                      <a:pt x="5924" y="48682"/>
                      <a:pt x="5966" y="48160"/>
                    </a:cubicBezTo>
                    <a:cubicBezTo>
                      <a:pt x="5986" y="47722"/>
                      <a:pt x="6007" y="47284"/>
                      <a:pt x="6028" y="46867"/>
                    </a:cubicBezTo>
                    <a:lnTo>
                      <a:pt x="6028" y="46325"/>
                    </a:lnTo>
                    <a:lnTo>
                      <a:pt x="6028" y="46200"/>
                    </a:lnTo>
                    <a:lnTo>
                      <a:pt x="6028" y="45970"/>
                    </a:lnTo>
                    <a:cubicBezTo>
                      <a:pt x="6028" y="45490"/>
                      <a:pt x="6049" y="45032"/>
                      <a:pt x="6070" y="44552"/>
                    </a:cubicBezTo>
                    <a:lnTo>
                      <a:pt x="6070" y="44322"/>
                    </a:lnTo>
                    <a:cubicBezTo>
                      <a:pt x="6070" y="44135"/>
                      <a:pt x="6091" y="43947"/>
                      <a:pt x="6091" y="43759"/>
                    </a:cubicBezTo>
                    <a:cubicBezTo>
                      <a:pt x="6112" y="43446"/>
                      <a:pt x="6132" y="43134"/>
                      <a:pt x="6132" y="42821"/>
                    </a:cubicBezTo>
                    <a:cubicBezTo>
                      <a:pt x="6153" y="42633"/>
                      <a:pt x="6153" y="42424"/>
                      <a:pt x="6153" y="42237"/>
                    </a:cubicBezTo>
                    <a:lnTo>
                      <a:pt x="6153" y="41986"/>
                    </a:lnTo>
                    <a:cubicBezTo>
                      <a:pt x="6174" y="41423"/>
                      <a:pt x="6153" y="40860"/>
                      <a:pt x="6112" y="40297"/>
                    </a:cubicBezTo>
                    <a:cubicBezTo>
                      <a:pt x="6091" y="40151"/>
                      <a:pt x="6070" y="40005"/>
                      <a:pt x="6070" y="39880"/>
                    </a:cubicBezTo>
                    <a:cubicBezTo>
                      <a:pt x="6049" y="39755"/>
                      <a:pt x="6028" y="39609"/>
                      <a:pt x="6028" y="39484"/>
                    </a:cubicBezTo>
                    <a:cubicBezTo>
                      <a:pt x="5986" y="39275"/>
                      <a:pt x="5966" y="39066"/>
                      <a:pt x="5924" y="38858"/>
                    </a:cubicBezTo>
                    <a:cubicBezTo>
                      <a:pt x="5861" y="38587"/>
                      <a:pt x="5799" y="38295"/>
                      <a:pt x="5736" y="38003"/>
                    </a:cubicBezTo>
                    <a:cubicBezTo>
                      <a:pt x="5528" y="37106"/>
                      <a:pt x="5361" y="36209"/>
                      <a:pt x="5236" y="35312"/>
                    </a:cubicBezTo>
                    <a:cubicBezTo>
                      <a:pt x="5173" y="34311"/>
                      <a:pt x="5152" y="33310"/>
                      <a:pt x="5215" y="32329"/>
                    </a:cubicBezTo>
                    <a:lnTo>
                      <a:pt x="5215" y="32142"/>
                    </a:lnTo>
                    <a:cubicBezTo>
                      <a:pt x="5256" y="31120"/>
                      <a:pt x="5256" y="30098"/>
                      <a:pt x="5256" y="29055"/>
                    </a:cubicBezTo>
                    <a:cubicBezTo>
                      <a:pt x="5236" y="28366"/>
                      <a:pt x="5215" y="27678"/>
                      <a:pt x="5194" y="26990"/>
                    </a:cubicBezTo>
                    <a:cubicBezTo>
                      <a:pt x="5131" y="25759"/>
                      <a:pt x="5048" y="24508"/>
                      <a:pt x="4923" y="23256"/>
                    </a:cubicBezTo>
                    <a:cubicBezTo>
                      <a:pt x="4902" y="22902"/>
                      <a:pt x="4860" y="22547"/>
                      <a:pt x="4818" y="22193"/>
                    </a:cubicBezTo>
                    <a:cubicBezTo>
                      <a:pt x="4652" y="20649"/>
                      <a:pt x="4443" y="19106"/>
                      <a:pt x="4505" y="17541"/>
                    </a:cubicBezTo>
                    <a:cubicBezTo>
                      <a:pt x="4652" y="14475"/>
                      <a:pt x="5465" y="11576"/>
                      <a:pt x="5402" y="8510"/>
                    </a:cubicBezTo>
                    <a:lnTo>
                      <a:pt x="5402" y="8218"/>
                    </a:lnTo>
                    <a:cubicBezTo>
                      <a:pt x="5298" y="6862"/>
                      <a:pt x="5090" y="5528"/>
                      <a:pt x="4735" y="4234"/>
                    </a:cubicBezTo>
                    <a:cubicBezTo>
                      <a:pt x="4714" y="4151"/>
                      <a:pt x="4693" y="4088"/>
                      <a:pt x="4672" y="4005"/>
                    </a:cubicBezTo>
                    <a:cubicBezTo>
                      <a:pt x="4631" y="3838"/>
                      <a:pt x="4589" y="3671"/>
                      <a:pt x="4547" y="3525"/>
                    </a:cubicBezTo>
                    <a:cubicBezTo>
                      <a:pt x="4505" y="3358"/>
                      <a:pt x="4464" y="3212"/>
                      <a:pt x="4401" y="3045"/>
                    </a:cubicBezTo>
                    <a:cubicBezTo>
                      <a:pt x="4380" y="2962"/>
                      <a:pt x="4359" y="2899"/>
                      <a:pt x="4339" y="2816"/>
                    </a:cubicBezTo>
                    <a:cubicBezTo>
                      <a:pt x="4297" y="2670"/>
                      <a:pt x="4255" y="2545"/>
                      <a:pt x="4213" y="2399"/>
                    </a:cubicBezTo>
                    <a:cubicBezTo>
                      <a:pt x="4151" y="2232"/>
                      <a:pt x="4088" y="2044"/>
                      <a:pt x="4026" y="1877"/>
                    </a:cubicBezTo>
                    <a:cubicBezTo>
                      <a:pt x="4005" y="1815"/>
                      <a:pt x="3984" y="1752"/>
                      <a:pt x="3942" y="1690"/>
                    </a:cubicBezTo>
                    <a:cubicBezTo>
                      <a:pt x="3880" y="1523"/>
                      <a:pt x="3775" y="1356"/>
                      <a:pt x="3692" y="1168"/>
                    </a:cubicBezTo>
                    <a:cubicBezTo>
                      <a:pt x="3629" y="1064"/>
                      <a:pt x="3567" y="981"/>
                      <a:pt x="3525" y="876"/>
                    </a:cubicBezTo>
                    <a:cubicBezTo>
                      <a:pt x="3463" y="751"/>
                      <a:pt x="3400" y="605"/>
                      <a:pt x="3358" y="480"/>
                    </a:cubicBezTo>
                    <a:cubicBezTo>
                      <a:pt x="3296" y="334"/>
                      <a:pt x="3254" y="167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7" name="Google Shape;1307;p16"/>
              <p:cNvSpPr/>
              <p:nvPr/>
            </p:nvSpPr>
            <p:spPr>
              <a:xfrm>
                <a:off x="8466800" y="2781450"/>
                <a:ext cx="163750" cy="135160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54189" extrusionOk="0">
                    <a:moveTo>
                      <a:pt x="3400" y="1"/>
                    </a:moveTo>
                    <a:lnTo>
                      <a:pt x="3275" y="1106"/>
                    </a:lnTo>
                    <a:cubicBezTo>
                      <a:pt x="3213" y="1649"/>
                      <a:pt x="3234" y="2212"/>
                      <a:pt x="3359" y="2733"/>
                    </a:cubicBezTo>
                    <a:cubicBezTo>
                      <a:pt x="3421" y="3067"/>
                      <a:pt x="3505" y="3380"/>
                      <a:pt x="3588" y="3693"/>
                    </a:cubicBezTo>
                    <a:cubicBezTo>
                      <a:pt x="3609" y="3797"/>
                      <a:pt x="3630" y="3922"/>
                      <a:pt x="3651" y="4026"/>
                    </a:cubicBezTo>
                    <a:cubicBezTo>
                      <a:pt x="3734" y="4339"/>
                      <a:pt x="3797" y="4631"/>
                      <a:pt x="3838" y="4923"/>
                    </a:cubicBezTo>
                    <a:lnTo>
                      <a:pt x="3838" y="4986"/>
                    </a:lnTo>
                    <a:cubicBezTo>
                      <a:pt x="4026" y="5987"/>
                      <a:pt x="4026" y="7009"/>
                      <a:pt x="3880" y="8031"/>
                    </a:cubicBezTo>
                    <a:cubicBezTo>
                      <a:pt x="3838" y="8240"/>
                      <a:pt x="3797" y="8448"/>
                      <a:pt x="3734" y="8657"/>
                    </a:cubicBezTo>
                    <a:cubicBezTo>
                      <a:pt x="3546" y="9283"/>
                      <a:pt x="3296" y="9929"/>
                      <a:pt x="3025" y="10534"/>
                    </a:cubicBezTo>
                    <a:cubicBezTo>
                      <a:pt x="2900" y="10868"/>
                      <a:pt x="2754" y="11222"/>
                      <a:pt x="2608" y="11577"/>
                    </a:cubicBezTo>
                    <a:cubicBezTo>
                      <a:pt x="2086" y="12974"/>
                      <a:pt x="1794" y="14497"/>
                      <a:pt x="1648" y="16541"/>
                    </a:cubicBezTo>
                    <a:cubicBezTo>
                      <a:pt x="1607" y="17000"/>
                      <a:pt x="1544" y="17438"/>
                      <a:pt x="1482" y="17876"/>
                    </a:cubicBezTo>
                    <a:cubicBezTo>
                      <a:pt x="1482" y="17918"/>
                      <a:pt x="1482" y="17959"/>
                      <a:pt x="1461" y="17980"/>
                    </a:cubicBezTo>
                    <a:cubicBezTo>
                      <a:pt x="1440" y="18189"/>
                      <a:pt x="1398" y="18376"/>
                      <a:pt x="1377" y="18564"/>
                    </a:cubicBezTo>
                    <a:cubicBezTo>
                      <a:pt x="1315" y="18877"/>
                      <a:pt x="1273" y="19190"/>
                      <a:pt x="1273" y="19503"/>
                    </a:cubicBezTo>
                    <a:cubicBezTo>
                      <a:pt x="1252" y="19857"/>
                      <a:pt x="1252" y="20191"/>
                      <a:pt x="1294" y="20525"/>
                    </a:cubicBezTo>
                    <a:cubicBezTo>
                      <a:pt x="1315" y="20712"/>
                      <a:pt x="1336" y="20879"/>
                      <a:pt x="1356" y="21046"/>
                    </a:cubicBezTo>
                    <a:cubicBezTo>
                      <a:pt x="1419" y="21442"/>
                      <a:pt x="1482" y="21860"/>
                      <a:pt x="1565" y="22235"/>
                    </a:cubicBezTo>
                    <a:cubicBezTo>
                      <a:pt x="1586" y="22360"/>
                      <a:pt x="1628" y="22485"/>
                      <a:pt x="1648" y="22611"/>
                    </a:cubicBezTo>
                    <a:cubicBezTo>
                      <a:pt x="1690" y="22819"/>
                      <a:pt x="1732" y="23007"/>
                      <a:pt x="1774" y="23215"/>
                    </a:cubicBezTo>
                    <a:cubicBezTo>
                      <a:pt x="1940" y="23987"/>
                      <a:pt x="2024" y="24759"/>
                      <a:pt x="2066" y="25531"/>
                    </a:cubicBezTo>
                    <a:cubicBezTo>
                      <a:pt x="2066" y="26240"/>
                      <a:pt x="1982" y="26928"/>
                      <a:pt x="1836" y="27616"/>
                    </a:cubicBezTo>
                    <a:cubicBezTo>
                      <a:pt x="1794" y="27867"/>
                      <a:pt x="1732" y="28096"/>
                      <a:pt x="1669" y="28346"/>
                    </a:cubicBezTo>
                    <a:cubicBezTo>
                      <a:pt x="1628" y="28534"/>
                      <a:pt x="1586" y="28722"/>
                      <a:pt x="1523" y="28909"/>
                    </a:cubicBezTo>
                    <a:cubicBezTo>
                      <a:pt x="1377" y="29473"/>
                      <a:pt x="1210" y="30015"/>
                      <a:pt x="1023" y="30536"/>
                    </a:cubicBezTo>
                    <a:cubicBezTo>
                      <a:pt x="1002" y="30620"/>
                      <a:pt x="981" y="30682"/>
                      <a:pt x="960" y="30766"/>
                    </a:cubicBezTo>
                    <a:cubicBezTo>
                      <a:pt x="960" y="30828"/>
                      <a:pt x="898" y="30954"/>
                      <a:pt x="877" y="31058"/>
                    </a:cubicBezTo>
                    <a:lnTo>
                      <a:pt x="793" y="31329"/>
                    </a:lnTo>
                    <a:lnTo>
                      <a:pt x="772" y="31371"/>
                    </a:lnTo>
                    <a:lnTo>
                      <a:pt x="752" y="31433"/>
                    </a:lnTo>
                    <a:cubicBezTo>
                      <a:pt x="752" y="31454"/>
                      <a:pt x="731" y="31496"/>
                      <a:pt x="731" y="31517"/>
                    </a:cubicBezTo>
                    <a:cubicBezTo>
                      <a:pt x="439" y="32455"/>
                      <a:pt x="209" y="33394"/>
                      <a:pt x="84" y="34353"/>
                    </a:cubicBezTo>
                    <a:cubicBezTo>
                      <a:pt x="84" y="34374"/>
                      <a:pt x="84" y="34395"/>
                      <a:pt x="84" y="34416"/>
                    </a:cubicBezTo>
                    <a:cubicBezTo>
                      <a:pt x="63" y="34562"/>
                      <a:pt x="42" y="34708"/>
                      <a:pt x="42" y="34854"/>
                    </a:cubicBezTo>
                    <a:cubicBezTo>
                      <a:pt x="22" y="35062"/>
                      <a:pt x="1" y="35292"/>
                      <a:pt x="1" y="35500"/>
                    </a:cubicBezTo>
                    <a:lnTo>
                      <a:pt x="1" y="35709"/>
                    </a:lnTo>
                    <a:lnTo>
                      <a:pt x="1" y="36043"/>
                    </a:lnTo>
                    <a:cubicBezTo>
                      <a:pt x="1" y="36251"/>
                      <a:pt x="1" y="36460"/>
                      <a:pt x="22" y="36668"/>
                    </a:cubicBezTo>
                    <a:cubicBezTo>
                      <a:pt x="42" y="36877"/>
                      <a:pt x="42" y="37086"/>
                      <a:pt x="42" y="37294"/>
                    </a:cubicBezTo>
                    <a:cubicBezTo>
                      <a:pt x="188" y="39985"/>
                      <a:pt x="543" y="42675"/>
                      <a:pt x="918" y="45199"/>
                    </a:cubicBezTo>
                    <a:cubicBezTo>
                      <a:pt x="981" y="45700"/>
                      <a:pt x="1064" y="46179"/>
                      <a:pt x="1148" y="46659"/>
                    </a:cubicBezTo>
                    <a:cubicBezTo>
                      <a:pt x="1190" y="46972"/>
                      <a:pt x="1231" y="47264"/>
                      <a:pt x="1294" y="47577"/>
                    </a:cubicBezTo>
                    <a:cubicBezTo>
                      <a:pt x="1315" y="47765"/>
                      <a:pt x="1356" y="48098"/>
                      <a:pt x="1398" y="48474"/>
                    </a:cubicBezTo>
                    <a:cubicBezTo>
                      <a:pt x="1502" y="49287"/>
                      <a:pt x="1607" y="50080"/>
                      <a:pt x="1732" y="50831"/>
                    </a:cubicBezTo>
                    <a:cubicBezTo>
                      <a:pt x="1815" y="51394"/>
                      <a:pt x="1920" y="51957"/>
                      <a:pt x="2024" y="52458"/>
                    </a:cubicBezTo>
                    <a:cubicBezTo>
                      <a:pt x="2149" y="53042"/>
                      <a:pt x="2295" y="53626"/>
                      <a:pt x="2483" y="54189"/>
                    </a:cubicBezTo>
                    <a:lnTo>
                      <a:pt x="2816" y="54189"/>
                    </a:lnTo>
                    <a:cubicBezTo>
                      <a:pt x="2462" y="53083"/>
                      <a:pt x="2191" y="51957"/>
                      <a:pt x="2045" y="50810"/>
                    </a:cubicBezTo>
                    <a:cubicBezTo>
                      <a:pt x="1878" y="49892"/>
                      <a:pt x="1774" y="49016"/>
                      <a:pt x="1711" y="48432"/>
                    </a:cubicBezTo>
                    <a:cubicBezTo>
                      <a:pt x="1648" y="48036"/>
                      <a:pt x="1628" y="47723"/>
                      <a:pt x="1586" y="47514"/>
                    </a:cubicBezTo>
                    <a:cubicBezTo>
                      <a:pt x="1461" y="46763"/>
                      <a:pt x="1356" y="45992"/>
                      <a:pt x="1231" y="45178"/>
                    </a:cubicBezTo>
                    <a:cubicBezTo>
                      <a:pt x="1148" y="44719"/>
                      <a:pt x="1085" y="44240"/>
                      <a:pt x="1023" y="43781"/>
                    </a:cubicBezTo>
                    <a:cubicBezTo>
                      <a:pt x="939" y="43218"/>
                      <a:pt x="856" y="42655"/>
                      <a:pt x="793" y="42091"/>
                    </a:cubicBezTo>
                    <a:cubicBezTo>
                      <a:pt x="647" y="40923"/>
                      <a:pt x="522" y="39755"/>
                      <a:pt x="439" y="38587"/>
                    </a:cubicBezTo>
                    <a:cubicBezTo>
                      <a:pt x="418" y="38358"/>
                      <a:pt x="397" y="38128"/>
                      <a:pt x="376" y="37920"/>
                    </a:cubicBezTo>
                    <a:lnTo>
                      <a:pt x="397" y="37628"/>
                    </a:lnTo>
                    <a:cubicBezTo>
                      <a:pt x="397" y="37503"/>
                      <a:pt x="376" y="37398"/>
                      <a:pt x="376" y="37273"/>
                    </a:cubicBezTo>
                    <a:cubicBezTo>
                      <a:pt x="355" y="36960"/>
                      <a:pt x="355" y="36668"/>
                      <a:pt x="334" y="36376"/>
                    </a:cubicBezTo>
                    <a:cubicBezTo>
                      <a:pt x="334" y="36168"/>
                      <a:pt x="334" y="35959"/>
                      <a:pt x="334" y="35730"/>
                    </a:cubicBezTo>
                    <a:lnTo>
                      <a:pt x="334" y="35500"/>
                    </a:lnTo>
                    <a:cubicBezTo>
                      <a:pt x="355" y="34374"/>
                      <a:pt x="543" y="33269"/>
                      <a:pt x="877" y="32205"/>
                    </a:cubicBezTo>
                    <a:cubicBezTo>
                      <a:pt x="877" y="32163"/>
                      <a:pt x="898" y="32142"/>
                      <a:pt x="918" y="32101"/>
                    </a:cubicBezTo>
                    <a:cubicBezTo>
                      <a:pt x="918" y="32080"/>
                      <a:pt x="918" y="32059"/>
                      <a:pt x="918" y="32038"/>
                    </a:cubicBezTo>
                    <a:cubicBezTo>
                      <a:pt x="918" y="32017"/>
                      <a:pt x="939" y="32017"/>
                      <a:pt x="939" y="31996"/>
                    </a:cubicBezTo>
                    <a:cubicBezTo>
                      <a:pt x="960" y="31913"/>
                      <a:pt x="1002" y="31809"/>
                      <a:pt x="1023" y="31725"/>
                    </a:cubicBezTo>
                    <a:cubicBezTo>
                      <a:pt x="1044" y="31663"/>
                      <a:pt x="1085" y="31538"/>
                      <a:pt x="1106" y="31433"/>
                    </a:cubicBezTo>
                    <a:cubicBezTo>
                      <a:pt x="1190" y="31162"/>
                      <a:pt x="1273" y="30933"/>
                      <a:pt x="1356" y="30682"/>
                    </a:cubicBezTo>
                    <a:cubicBezTo>
                      <a:pt x="1419" y="30432"/>
                      <a:pt x="1502" y="30161"/>
                      <a:pt x="1586" y="29890"/>
                    </a:cubicBezTo>
                    <a:cubicBezTo>
                      <a:pt x="1648" y="29765"/>
                      <a:pt x="1690" y="29619"/>
                      <a:pt x="1711" y="29473"/>
                    </a:cubicBezTo>
                    <a:cubicBezTo>
                      <a:pt x="1774" y="29327"/>
                      <a:pt x="1815" y="29160"/>
                      <a:pt x="1857" y="29014"/>
                    </a:cubicBezTo>
                    <a:cubicBezTo>
                      <a:pt x="2191" y="27887"/>
                      <a:pt x="2378" y="26740"/>
                      <a:pt x="2378" y="25572"/>
                    </a:cubicBezTo>
                    <a:cubicBezTo>
                      <a:pt x="2337" y="24571"/>
                      <a:pt x="2191" y="23570"/>
                      <a:pt x="1961" y="22590"/>
                    </a:cubicBezTo>
                    <a:cubicBezTo>
                      <a:pt x="1857" y="22068"/>
                      <a:pt x="1753" y="21547"/>
                      <a:pt x="1669" y="21025"/>
                    </a:cubicBezTo>
                    <a:cubicBezTo>
                      <a:pt x="1648" y="20858"/>
                      <a:pt x="1628" y="20671"/>
                      <a:pt x="1607" y="20504"/>
                    </a:cubicBezTo>
                    <a:cubicBezTo>
                      <a:pt x="1565" y="20170"/>
                      <a:pt x="1565" y="19836"/>
                      <a:pt x="1586" y="19503"/>
                    </a:cubicBezTo>
                    <a:cubicBezTo>
                      <a:pt x="1628" y="19002"/>
                      <a:pt x="1690" y="18522"/>
                      <a:pt x="1774" y="18043"/>
                    </a:cubicBezTo>
                    <a:cubicBezTo>
                      <a:pt x="1857" y="17542"/>
                      <a:pt x="1920" y="17062"/>
                      <a:pt x="1961" y="16562"/>
                    </a:cubicBezTo>
                    <a:cubicBezTo>
                      <a:pt x="2107" y="14560"/>
                      <a:pt x="2399" y="13079"/>
                      <a:pt x="2921" y="11702"/>
                    </a:cubicBezTo>
                    <a:cubicBezTo>
                      <a:pt x="3046" y="11347"/>
                      <a:pt x="3171" y="11014"/>
                      <a:pt x="3317" y="10680"/>
                    </a:cubicBezTo>
                    <a:cubicBezTo>
                      <a:pt x="3484" y="10346"/>
                      <a:pt x="3609" y="9992"/>
                      <a:pt x="3755" y="9637"/>
                    </a:cubicBezTo>
                    <a:cubicBezTo>
                      <a:pt x="3797" y="9491"/>
                      <a:pt x="3859" y="9345"/>
                      <a:pt x="3901" y="9220"/>
                    </a:cubicBezTo>
                    <a:cubicBezTo>
                      <a:pt x="3901" y="9199"/>
                      <a:pt x="3922" y="9178"/>
                      <a:pt x="3922" y="9157"/>
                    </a:cubicBezTo>
                    <a:cubicBezTo>
                      <a:pt x="3964" y="9011"/>
                      <a:pt x="4005" y="8865"/>
                      <a:pt x="4047" y="8719"/>
                    </a:cubicBezTo>
                    <a:cubicBezTo>
                      <a:pt x="4110" y="8532"/>
                      <a:pt x="4151" y="8323"/>
                      <a:pt x="4193" y="8115"/>
                    </a:cubicBezTo>
                    <a:cubicBezTo>
                      <a:pt x="4231" y="7889"/>
                      <a:pt x="4260" y="7660"/>
                      <a:pt x="4278" y="7430"/>
                    </a:cubicBezTo>
                    <a:lnTo>
                      <a:pt x="4278" y="7430"/>
                    </a:lnTo>
                    <a:cubicBezTo>
                      <a:pt x="4305" y="7142"/>
                      <a:pt x="4318" y="6853"/>
                      <a:pt x="4318" y="6571"/>
                    </a:cubicBezTo>
                    <a:cubicBezTo>
                      <a:pt x="4297" y="6029"/>
                      <a:pt x="4235" y="5487"/>
                      <a:pt x="4151" y="4944"/>
                    </a:cubicBezTo>
                    <a:cubicBezTo>
                      <a:pt x="4110" y="4631"/>
                      <a:pt x="4047" y="4298"/>
                      <a:pt x="3964" y="3985"/>
                    </a:cubicBezTo>
                    <a:cubicBezTo>
                      <a:pt x="3943" y="3860"/>
                      <a:pt x="3901" y="3755"/>
                      <a:pt x="3880" y="3630"/>
                    </a:cubicBezTo>
                    <a:cubicBezTo>
                      <a:pt x="3859" y="3505"/>
                      <a:pt x="3818" y="3359"/>
                      <a:pt x="3797" y="3255"/>
                    </a:cubicBezTo>
                    <a:cubicBezTo>
                      <a:pt x="3692" y="2900"/>
                      <a:pt x="3630" y="2546"/>
                      <a:pt x="3588" y="2191"/>
                    </a:cubicBezTo>
                    <a:lnTo>
                      <a:pt x="3588" y="2191"/>
                    </a:lnTo>
                    <a:cubicBezTo>
                      <a:pt x="3589" y="2205"/>
                      <a:pt x="3590" y="2219"/>
                      <a:pt x="3591" y="2232"/>
                    </a:cubicBezTo>
                    <a:lnTo>
                      <a:pt x="3591" y="2232"/>
                    </a:lnTo>
                    <a:cubicBezTo>
                      <a:pt x="3590" y="2226"/>
                      <a:pt x="3589" y="2219"/>
                      <a:pt x="3588" y="2212"/>
                    </a:cubicBezTo>
                    <a:lnTo>
                      <a:pt x="3571" y="2055"/>
                    </a:lnTo>
                    <a:lnTo>
                      <a:pt x="3571" y="2055"/>
                    </a:lnTo>
                    <a:cubicBezTo>
                      <a:pt x="3612" y="2176"/>
                      <a:pt x="3673" y="2277"/>
                      <a:pt x="3734" y="2379"/>
                    </a:cubicBezTo>
                    <a:cubicBezTo>
                      <a:pt x="3797" y="2483"/>
                      <a:pt x="3838" y="2587"/>
                      <a:pt x="3901" y="2692"/>
                    </a:cubicBezTo>
                    <a:cubicBezTo>
                      <a:pt x="3943" y="2796"/>
                      <a:pt x="4005" y="2942"/>
                      <a:pt x="4068" y="3067"/>
                    </a:cubicBezTo>
                    <a:cubicBezTo>
                      <a:pt x="4276" y="3672"/>
                      <a:pt x="4485" y="4298"/>
                      <a:pt x="4652" y="4965"/>
                    </a:cubicBezTo>
                    <a:cubicBezTo>
                      <a:pt x="4673" y="5028"/>
                      <a:pt x="4694" y="5111"/>
                      <a:pt x="4714" y="5174"/>
                    </a:cubicBezTo>
                    <a:cubicBezTo>
                      <a:pt x="5111" y="6634"/>
                      <a:pt x="5361" y="8135"/>
                      <a:pt x="5445" y="9658"/>
                    </a:cubicBezTo>
                    <a:cubicBezTo>
                      <a:pt x="5486" y="11368"/>
                      <a:pt x="5236" y="13079"/>
                      <a:pt x="4986" y="14726"/>
                    </a:cubicBezTo>
                    <a:cubicBezTo>
                      <a:pt x="4777" y="16020"/>
                      <a:pt x="4652" y="17334"/>
                      <a:pt x="4568" y="18668"/>
                    </a:cubicBezTo>
                    <a:cubicBezTo>
                      <a:pt x="4548" y="19982"/>
                      <a:pt x="4631" y="21317"/>
                      <a:pt x="4819" y="22652"/>
                    </a:cubicBezTo>
                    <a:cubicBezTo>
                      <a:pt x="4840" y="22882"/>
                      <a:pt x="4861" y="23111"/>
                      <a:pt x="4881" y="23341"/>
                    </a:cubicBezTo>
                    <a:cubicBezTo>
                      <a:pt x="4923" y="23695"/>
                      <a:pt x="4965" y="24050"/>
                      <a:pt x="5007" y="24404"/>
                    </a:cubicBezTo>
                    <a:cubicBezTo>
                      <a:pt x="5173" y="26323"/>
                      <a:pt x="5278" y="28263"/>
                      <a:pt x="5299" y="30203"/>
                    </a:cubicBezTo>
                    <a:cubicBezTo>
                      <a:pt x="5319" y="31225"/>
                      <a:pt x="5299" y="32268"/>
                      <a:pt x="5278" y="33290"/>
                    </a:cubicBezTo>
                    <a:lnTo>
                      <a:pt x="5278" y="33498"/>
                    </a:lnTo>
                    <a:lnTo>
                      <a:pt x="5278" y="33519"/>
                    </a:lnTo>
                    <a:lnTo>
                      <a:pt x="5278" y="33665"/>
                    </a:lnTo>
                    <a:cubicBezTo>
                      <a:pt x="5257" y="34416"/>
                      <a:pt x="5215" y="35188"/>
                      <a:pt x="5278" y="35959"/>
                    </a:cubicBezTo>
                    <a:cubicBezTo>
                      <a:pt x="5278" y="36126"/>
                      <a:pt x="5299" y="36293"/>
                      <a:pt x="5319" y="36460"/>
                    </a:cubicBezTo>
                    <a:cubicBezTo>
                      <a:pt x="5403" y="37252"/>
                      <a:pt x="5549" y="38066"/>
                      <a:pt x="5737" y="38838"/>
                    </a:cubicBezTo>
                    <a:cubicBezTo>
                      <a:pt x="5820" y="39234"/>
                      <a:pt x="5903" y="39630"/>
                      <a:pt x="6008" y="40027"/>
                    </a:cubicBezTo>
                    <a:cubicBezTo>
                      <a:pt x="6070" y="40360"/>
                      <a:pt x="6112" y="40673"/>
                      <a:pt x="6154" y="41007"/>
                    </a:cubicBezTo>
                    <a:cubicBezTo>
                      <a:pt x="6154" y="41132"/>
                      <a:pt x="6175" y="41278"/>
                      <a:pt x="6195" y="41424"/>
                    </a:cubicBezTo>
                    <a:cubicBezTo>
                      <a:pt x="6195" y="41570"/>
                      <a:pt x="6216" y="41737"/>
                      <a:pt x="6216" y="41904"/>
                    </a:cubicBezTo>
                    <a:cubicBezTo>
                      <a:pt x="6237" y="42300"/>
                      <a:pt x="6237" y="42717"/>
                      <a:pt x="6237" y="43113"/>
                    </a:cubicBezTo>
                    <a:lnTo>
                      <a:pt x="6237" y="43364"/>
                    </a:lnTo>
                    <a:cubicBezTo>
                      <a:pt x="6237" y="43572"/>
                      <a:pt x="6237" y="43760"/>
                      <a:pt x="6216" y="43969"/>
                    </a:cubicBezTo>
                    <a:cubicBezTo>
                      <a:pt x="6216" y="44156"/>
                      <a:pt x="6216" y="44323"/>
                      <a:pt x="6195" y="44490"/>
                    </a:cubicBezTo>
                    <a:cubicBezTo>
                      <a:pt x="6195" y="44657"/>
                      <a:pt x="6195" y="44782"/>
                      <a:pt x="6175" y="44907"/>
                    </a:cubicBezTo>
                    <a:lnTo>
                      <a:pt x="6175" y="45095"/>
                    </a:lnTo>
                    <a:cubicBezTo>
                      <a:pt x="6175" y="45199"/>
                      <a:pt x="6175" y="45324"/>
                      <a:pt x="6175" y="45449"/>
                    </a:cubicBezTo>
                    <a:cubicBezTo>
                      <a:pt x="6154" y="45554"/>
                      <a:pt x="6175" y="45616"/>
                      <a:pt x="6175" y="45700"/>
                    </a:cubicBezTo>
                    <a:lnTo>
                      <a:pt x="6175" y="45929"/>
                    </a:lnTo>
                    <a:cubicBezTo>
                      <a:pt x="6154" y="46346"/>
                      <a:pt x="6133" y="46763"/>
                      <a:pt x="6133" y="47201"/>
                    </a:cubicBezTo>
                    <a:lnTo>
                      <a:pt x="6133" y="47994"/>
                    </a:lnTo>
                    <a:cubicBezTo>
                      <a:pt x="6133" y="48265"/>
                      <a:pt x="6112" y="48578"/>
                      <a:pt x="6091" y="48870"/>
                    </a:cubicBezTo>
                    <a:cubicBezTo>
                      <a:pt x="6091" y="48995"/>
                      <a:pt x="6091" y="49100"/>
                      <a:pt x="6070" y="49225"/>
                    </a:cubicBezTo>
                    <a:cubicBezTo>
                      <a:pt x="6070" y="49225"/>
                      <a:pt x="6070" y="49246"/>
                      <a:pt x="6070" y="49266"/>
                    </a:cubicBezTo>
                    <a:cubicBezTo>
                      <a:pt x="6049" y="49788"/>
                      <a:pt x="5987" y="50309"/>
                      <a:pt x="5903" y="50852"/>
                    </a:cubicBezTo>
                    <a:cubicBezTo>
                      <a:pt x="5903" y="50872"/>
                      <a:pt x="5903" y="50893"/>
                      <a:pt x="5903" y="50914"/>
                    </a:cubicBezTo>
                    <a:cubicBezTo>
                      <a:pt x="5841" y="51269"/>
                      <a:pt x="5778" y="51623"/>
                      <a:pt x="5695" y="51978"/>
                    </a:cubicBezTo>
                    <a:cubicBezTo>
                      <a:pt x="5653" y="52166"/>
                      <a:pt x="5591" y="52332"/>
                      <a:pt x="5549" y="52520"/>
                    </a:cubicBezTo>
                    <a:cubicBezTo>
                      <a:pt x="5507" y="52624"/>
                      <a:pt x="5486" y="52708"/>
                      <a:pt x="5445" y="52812"/>
                    </a:cubicBezTo>
                    <a:cubicBezTo>
                      <a:pt x="5424" y="52916"/>
                      <a:pt x="5403" y="52979"/>
                      <a:pt x="5361" y="53062"/>
                    </a:cubicBezTo>
                    <a:cubicBezTo>
                      <a:pt x="5340" y="53146"/>
                      <a:pt x="5299" y="53229"/>
                      <a:pt x="5278" y="53313"/>
                    </a:cubicBezTo>
                    <a:cubicBezTo>
                      <a:pt x="5257" y="53375"/>
                      <a:pt x="5236" y="53438"/>
                      <a:pt x="5194" y="53500"/>
                    </a:cubicBezTo>
                    <a:cubicBezTo>
                      <a:pt x="5194" y="53500"/>
                      <a:pt x="5194" y="53521"/>
                      <a:pt x="5173" y="53521"/>
                    </a:cubicBezTo>
                    <a:cubicBezTo>
                      <a:pt x="5173" y="53563"/>
                      <a:pt x="5153" y="53584"/>
                      <a:pt x="5132" y="53626"/>
                    </a:cubicBezTo>
                    <a:cubicBezTo>
                      <a:pt x="5111" y="53688"/>
                      <a:pt x="5090" y="53730"/>
                      <a:pt x="5069" y="53772"/>
                    </a:cubicBezTo>
                    <a:cubicBezTo>
                      <a:pt x="5048" y="53834"/>
                      <a:pt x="5007" y="53918"/>
                      <a:pt x="4986" y="53980"/>
                    </a:cubicBezTo>
                    <a:cubicBezTo>
                      <a:pt x="4986" y="53980"/>
                      <a:pt x="4965" y="54001"/>
                      <a:pt x="4965" y="54022"/>
                    </a:cubicBezTo>
                    <a:lnTo>
                      <a:pt x="4965" y="54043"/>
                    </a:lnTo>
                    <a:cubicBezTo>
                      <a:pt x="4944" y="54064"/>
                      <a:pt x="4944" y="54084"/>
                      <a:pt x="4923" y="54126"/>
                    </a:cubicBezTo>
                    <a:cubicBezTo>
                      <a:pt x="4902" y="54147"/>
                      <a:pt x="4902" y="54168"/>
                      <a:pt x="4881" y="54189"/>
                    </a:cubicBezTo>
                    <a:lnTo>
                      <a:pt x="5236" y="54189"/>
                    </a:lnTo>
                    <a:cubicBezTo>
                      <a:pt x="5257" y="54147"/>
                      <a:pt x="5278" y="54105"/>
                      <a:pt x="5278" y="54064"/>
                    </a:cubicBezTo>
                    <a:cubicBezTo>
                      <a:pt x="5299" y="54022"/>
                      <a:pt x="5319" y="54001"/>
                      <a:pt x="5340" y="53959"/>
                    </a:cubicBezTo>
                    <a:cubicBezTo>
                      <a:pt x="5361" y="53938"/>
                      <a:pt x="5403" y="53834"/>
                      <a:pt x="5424" y="53772"/>
                    </a:cubicBezTo>
                    <a:cubicBezTo>
                      <a:pt x="5424" y="53751"/>
                      <a:pt x="5424" y="53751"/>
                      <a:pt x="5424" y="53751"/>
                    </a:cubicBezTo>
                    <a:cubicBezTo>
                      <a:pt x="5445" y="53688"/>
                      <a:pt x="5465" y="53646"/>
                      <a:pt x="5486" y="53584"/>
                    </a:cubicBezTo>
                    <a:cubicBezTo>
                      <a:pt x="5486" y="53584"/>
                      <a:pt x="5507" y="53563"/>
                      <a:pt x="5507" y="53563"/>
                    </a:cubicBezTo>
                    <a:cubicBezTo>
                      <a:pt x="5528" y="53480"/>
                      <a:pt x="5549" y="53417"/>
                      <a:pt x="5591" y="53354"/>
                    </a:cubicBezTo>
                    <a:cubicBezTo>
                      <a:pt x="5611" y="53292"/>
                      <a:pt x="5653" y="53188"/>
                      <a:pt x="5674" y="53104"/>
                    </a:cubicBezTo>
                    <a:cubicBezTo>
                      <a:pt x="5674" y="53083"/>
                      <a:pt x="5674" y="53083"/>
                      <a:pt x="5674" y="53083"/>
                    </a:cubicBezTo>
                    <a:cubicBezTo>
                      <a:pt x="5737" y="52937"/>
                      <a:pt x="5778" y="52770"/>
                      <a:pt x="5820" y="52624"/>
                    </a:cubicBezTo>
                    <a:cubicBezTo>
                      <a:pt x="5883" y="52437"/>
                      <a:pt x="5924" y="52228"/>
                      <a:pt x="5987" y="52020"/>
                    </a:cubicBezTo>
                    <a:cubicBezTo>
                      <a:pt x="6070" y="51644"/>
                      <a:pt x="6154" y="51248"/>
                      <a:pt x="6216" y="50852"/>
                    </a:cubicBezTo>
                    <a:cubicBezTo>
                      <a:pt x="6341" y="49913"/>
                      <a:pt x="6404" y="48974"/>
                      <a:pt x="6425" y="48036"/>
                    </a:cubicBezTo>
                    <a:cubicBezTo>
                      <a:pt x="6425" y="47806"/>
                      <a:pt x="6425" y="47577"/>
                      <a:pt x="6446" y="47347"/>
                    </a:cubicBezTo>
                    <a:lnTo>
                      <a:pt x="6446" y="47097"/>
                    </a:lnTo>
                    <a:lnTo>
                      <a:pt x="6446" y="46451"/>
                    </a:lnTo>
                    <a:cubicBezTo>
                      <a:pt x="6446" y="46221"/>
                      <a:pt x="6467" y="45929"/>
                      <a:pt x="6467" y="45679"/>
                    </a:cubicBezTo>
                    <a:lnTo>
                      <a:pt x="6467" y="45491"/>
                    </a:lnTo>
                    <a:cubicBezTo>
                      <a:pt x="6467" y="45366"/>
                      <a:pt x="6467" y="45220"/>
                      <a:pt x="6487" y="45095"/>
                    </a:cubicBezTo>
                    <a:cubicBezTo>
                      <a:pt x="6508" y="44719"/>
                      <a:pt x="6529" y="44365"/>
                      <a:pt x="6529" y="43989"/>
                    </a:cubicBezTo>
                    <a:cubicBezTo>
                      <a:pt x="6529" y="43781"/>
                      <a:pt x="6550" y="43572"/>
                      <a:pt x="6550" y="43364"/>
                    </a:cubicBezTo>
                    <a:lnTo>
                      <a:pt x="6550" y="43155"/>
                    </a:lnTo>
                    <a:cubicBezTo>
                      <a:pt x="6550" y="43155"/>
                      <a:pt x="6508" y="43134"/>
                      <a:pt x="6508" y="43134"/>
                    </a:cubicBezTo>
                    <a:lnTo>
                      <a:pt x="6508" y="42446"/>
                    </a:lnTo>
                    <a:cubicBezTo>
                      <a:pt x="6508" y="41987"/>
                      <a:pt x="6487" y="41507"/>
                      <a:pt x="6425" y="41028"/>
                    </a:cubicBezTo>
                    <a:cubicBezTo>
                      <a:pt x="6404" y="40903"/>
                      <a:pt x="6404" y="40777"/>
                      <a:pt x="6383" y="40631"/>
                    </a:cubicBezTo>
                    <a:cubicBezTo>
                      <a:pt x="6362" y="40506"/>
                      <a:pt x="6341" y="40402"/>
                      <a:pt x="6321" y="40277"/>
                    </a:cubicBezTo>
                    <a:cubicBezTo>
                      <a:pt x="6300" y="40152"/>
                      <a:pt x="6279" y="40068"/>
                      <a:pt x="6279" y="39985"/>
                    </a:cubicBezTo>
                    <a:cubicBezTo>
                      <a:pt x="6195" y="39568"/>
                      <a:pt x="6112" y="39171"/>
                      <a:pt x="6008" y="38775"/>
                    </a:cubicBezTo>
                    <a:cubicBezTo>
                      <a:pt x="5966" y="38608"/>
                      <a:pt x="5945" y="38441"/>
                      <a:pt x="5903" y="38274"/>
                    </a:cubicBezTo>
                    <a:cubicBezTo>
                      <a:pt x="5757" y="37670"/>
                      <a:pt x="5653" y="37044"/>
                      <a:pt x="5591" y="36439"/>
                    </a:cubicBezTo>
                    <a:cubicBezTo>
                      <a:pt x="5507" y="35521"/>
                      <a:pt x="5507" y="34604"/>
                      <a:pt x="5549" y="33686"/>
                    </a:cubicBezTo>
                    <a:lnTo>
                      <a:pt x="5570" y="33290"/>
                    </a:lnTo>
                    <a:cubicBezTo>
                      <a:pt x="5591" y="32685"/>
                      <a:pt x="5611" y="32059"/>
                      <a:pt x="5611" y="31454"/>
                    </a:cubicBezTo>
                    <a:lnTo>
                      <a:pt x="5611" y="31100"/>
                    </a:lnTo>
                    <a:lnTo>
                      <a:pt x="5611" y="30161"/>
                    </a:lnTo>
                    <a:cubicBezTo>
                      <a:pt x="5611" y="29493"/>
                      <a:pt x="5570" y="28805"/>
                      <a:pt x="5549" y="28138"/>
                    </a:cubicBezTo>
                    <a:cubicBezTo>
                      <a:pt x="5528" y="27700"/>
                      <a:pt x="5507" y="27283"/>
                      <a:pt x="5486" y="26865"/>
                    </a:cubicBezTo>
                    <a:lnTo>
                      <a:pt x="5486" y="26845"/>
                    </a:lnTo>
                    <a:cubicBezTo>
                      <a:pt x="5486" y="26740"/>
                      <a:pt x="5465" y="26636"/>
                      <a:pt x="5465" y="26532"/>
                    </a:cubicBezTo>
                    <a:cubicBezTo>
                      <a:pt x="5424" y="25823"/>
                      <a:pt x="5361" y="25093"/>
                      <a:pt x="5299" y="24383"/>
                    </a:cubicBezTo>
                    <a:cubicBezTo>
                      <a:pt x="5257" y="24029"/>
                      <a:pt x="5215" y="23674"/>
                      <a:pt x="5194" y="23299"/>
                    </a:cubicBezTo>
                    <a:cubicBezTo>
                      <a:pt x="5153" y="23069"/>
                      <a:pt x="5132" y="22840"/>
                      <a:pt x="5111" y="22611"/>
                    </a:cubicBezTo>
                    <a:cubicBezTo>
                      <a:pt x="4923" y="21317"/>
                      <a:pt x="4840" y="20003"/>
                      <a:pt x="4861" y="18668"/>
                    </a:cubicBezTo>
                    <a:cubicBezTo>
                      <a:pt x="4944" y="17354"/>
                      <a:pt x="5090" y="16061"/>
                      <a:pt x="5299" y="14747"/>
                    </a:cubicBezTo>
                    <a:cubicBezTo>
                      <a:pt x="5486" y="13537"/>
                      <a:pt x="5674" y="12307"/>
                      <a:pt x="5737" y="11055"/>
                    </a:cubicBezTo>
                    <a:cubicBezTo>
                      <a:pt x="5757" y="10576"/>
                      <a:pt x="5778" y="10117"/>
                      <a:pt x="5757" y="9637"/>
                    </a:cubicBezTo>
                    <a:cubicBezTo>
                      <a:pt x="5674" y="8094"/>
                      <a:pt x="5445" y="6571"/>
                      <a:pt x="5027" y="5090"/>
                    </a:cubicBezTo>
                    <a:cubicBezTo>
                      <a:pt x="4965" y="4861"/>
                      <a:pt x="4902" y="4610"/>
                      <a:pt x="4840" y="4381"/>
                    </a:cubicBezTo>
                    <a:cubicBezTo>
                      <a:pt x="4694" y="3880"/>
                      <a:pt x="4527" y="3422"/>
                      <a:pt x="4381" y="2963"/>
                    </a:cubicBezTo>
                    <a:cubicBezTo>
                      <a:pt x="4276" y="2692"/>
                      <a:pt x="4151" y="2441"/>
                      <a:pt x="4005" y="2212"/>
                    </a:cubicBezTo>
                    <a:cubicBezTo>
                      <a:pt x="3964" y="2128"/>
                      <a:pt x="3922" y="2045"/>
                      <a:pt x="3880" y="1941"/>
                    </a:cubicBezTo>
                    <a:cubicBezTo>
                      <a:pt x="3818" y="1816"/>
                      <a:pt x="3755" y="1711"/>
                      <a:pt x="3713" y="1586"/>
                    </a:cubicBezTo>
                    <a:cubicBezTo>
                      <a:pt x="3651" y="1419"/>
                      <a:pt x="3588" y="1252"/>
                      <a:pt x="3567" y="1106"/>
                    </a:cubicBezTo>
                    <a:lnTo>
                      <a:pt x="3505" y="585"/>
                    </a:lnTo>
                    <a:lnTo>
                      <a:pt x="3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8" name="Google Shape;1308;p16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9" name="Google Shape;1309;p16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0" name="Google Shape;1310;p16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1" name="Google Shape;1311;p16"/>
              <p:cNvSpPr/>
              <p:nvPr/>
            </p:nvSpPr>
            <p:spPr>
              <a:xfrm>
                <a:off x="8621675" y="3499975"/>
                <a:ext cx="307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94" extrusionOk="0">
                    <a:moveTo>
                      <a:pt x="109" y="0"/>
                    </a:moveTo>
                    <a:cubicBezTo>
                      <a:pt x="1" y="0"/>
                      <a:pt x="6" y="189"/>
                      <a:pt x="126" y="189"/>
                    </a:cubicBezTo>
                    <a:lnTo>
                      <a:pt x="146" y="189"/>
                    </a:lnTo>
                    <a:cubicBezTo>
                      <a:pt x="480" y="252"/>
                      <a:pt x="814" y="294"/>
                      <a:pt x="1148" y="294"/>
                    </a:cubicBezTo>
                    <a:cubicBezTo>
                      <a:pt x="1210" y="273"/>
                      <a:pt x="1231" y="189"/>
                      <a:pt x="1168" y="168"/>
                    </a:cubicBezTo>
                    <a:cubicBezTo>
                      <a:pt x="835" y="85"/>
                      <a:pt x="480" y="22"/>
                      <a:pt x="126" y="2"/>
                    </a:cubicBezTo>
                    <a:cubicBezTo>
                      <a:pt x="120" y="1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2" name="Google Shape;1312;p16"/>
              <p:cNvSpPr/>
              <p:nvPr/>
            </p:nvSpPr>
            <p:spPr>
              <a:xfrm>
                <a:off x="8635225" y="3437100"/>
                <a:ext cx="219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81" extrusionOk="0">
                    <a:moveTo>
                      <a:pt x="408" y="0"/>
                    </a:moveTo>
                    <a:cubicBezTo>
                      <a:pt x="309" y="0"/>
                      <a:pt x="209" y="5"/>
                      <a:pt x="105" y="14"/>
                    </a:cubicBezTo>
                    <a:cubicBezTo>
                      <a:pt x="1" y="14"/>
                      <a:pt x="1" y="181"/>
                      <a:pt x="105" y="181"/>
                    </a:cubicBezTo>
                    <a:cubicBezTo>
                      <a:pt x="355" y="181"/>
                      <a:pt x="585" y="181"/>
                      <a:pt x="835" y="139"/>
                    </a:cubicBezTo>
                    <a:cubicBezTo>
                      <a:pt x="877" y="118"/>
                      <a:pt x="877" y="55"/>
                      <a:pt x="835" y="35"/>
                    </a:cubicBezTo>
                    <a:cubicBezTo>
                      <a:pt x="688" y="10"/>
                      <a:pt x="549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3" name="Google Shape;1313;p16"/>
              <p:cNvSpPr/>
              <p:nvPr/>
            </p:nvSpPr>
            <p:spPr>
              <a:xfrm>
                <a:off x="8670700" y="3375375"/>
                <a:ext cx="151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9" extrusionOk="0">
                    <a:moveTo>
                      <a:pt x="104" y="1"/>
                    </a:moveTo>
                    <a:cubicBezTo>
                      <a:pt x="0" y="22"/>
                      <a:pt x="0" y="168"/>
                      <a:pt x="104" y="188"/>
                    </a:cubicBezTo>
                    <a:cubicBezTo>
                      <a:pt x="250" y="188"/>
                      <a:pt x="375" y="168"/>
                      <a:pt x="521" y="168"/>
                    </a:cubicBezTo>
                    <a:cubicBezTo>
                      <a:pt x="605" y="168"/>
                      <a:pt x="605" y="42"/>
                      <a:pt x="521" y="42"/>
                    </a:cubicBezTo>
                    <a:cubicBezTo>
                      <a:pt x="375" y="22"/>
                      <a:pt x="250" y="1"/>
                      <a:pt x="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4" name="Google Shape;1314;p16"/>
              <p:cNvSpPr/>
              <p:nvPr/>
            </p:nvSpPr>
            <p:spPr>
              <a:xfrm>
                <a:off x="8685800" y="3441400"/>
                <a:ext cx="17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18" extrusionOk="0">
                    <a:moveTo>
                      <a:pt x="264" y="0"/>
                    </a:moveTo>
                    <a:cubicBezTo>
                      <a:pt x="217" y="0"/>
                      <a:pt x="171" y="3"/>
                      <a:pt x="126" y="9"/>
                    </a:cubicBezTo>
                    <a:cubicBezTo>
                      <a:pt x="1" y="29"/>
                      <a:pt x="1" y="196"/>
                      <a:pt x="126" y="217"/>
                    </a:cubicBezTo>
                    <a:cubicBezTo>
                      <a:pt x="293" y="217"/>
                      <a:pt x="481" y="217"/>
                      <a:pt x="647" y="175"/>
                    </a:cubicBezTo>
                    <a:cubicBezTo>
                      <a:pt x="710" y="155"/>
                      <a:pt x="710" y="71"/>
                      <a:pt x="647" y="50"/>
                    </a:cubicBezTo>
                    <a:cubicBezTo>
                      <a:pt x="525" y="20"/>
                      <a:pt x="392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5" name="Google Shape;1315;p16"/>
              <p:cNvSpPr/>
              <p:nvPr/>
            </p:nvSpPr>
            <p:spPr>
              <a:xfrm>
                <a:off x="8664950" y="3540325"/>
                <a:ext cx="188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65" extrusionOk="0">
                    <a:moveTo>
                      <a:pt x="355" y="1"/>
                    </a:moveTo>
                    <a:cubicBezTo>
                      <a:pt x="285" y="1"/>
                      <a:pt x="216" y="6"/>
                      <a:pt x="147" y="14"/>
                    </a:cubicBezTo>
                    <a:cubicBezTo>
                      <a:pt x="1" y="35"/>
                      <a:pt x="1" y="244"/>
                      <a:pt x="147" y="265"/>
                    </a:cubicBezTo>
                    <a:cubicBezTo>
                      <a:pt x="313" y="265"/>
                      <a:pt x="480" y="265"/>
                      <a:pt x="668" y="223"/>
                    </a:cubicBezTo>
                    <a:cubicBezTo>
                      <a:pt x="751" y="202"/>
                      <a:pt x="751" y="77"/>
                      <a:pt x="668" y="35"/>
                    </a:cubicBezTo>
                    <a:cubicBezTo>
                      <a:pt x="558" y="11"/>
                      <a:pt x="455" y="1"/>
                      <a:pt x="3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6" name="Google Shape;1316;p16"/>
              <p:cNvSpPr/>
              <p:nvPr/>
            </p:nvSpPr>
            <p:spPr>
              <a:xfrm>
                <a:off x="8652425" y="3622550"/>
                <a:ext cx="13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9" extrusionOk="0">
                    <a:moveTo>
                      <a:pt x="126" y="0"/>
                    </a:moveTo>
                    <a:cubicBezTo>
                      <a:pt x="1" y="0"/>
                      <a:pt x="1" y="209"/>
                      <a:pt x="126" y="209"/>
                    </a:cubicBezTo>
                    <a:cubicBezTo>
                      <a:pt x="230" y="209"/>
                      <a:pt x="356" y="188"/>
                      <a:pt x="460" y="167"/>
                    </a:cubicBezTo>
                    <a:cubicBezTo>
                      <a:pt x="522" y="167"/>
                      <a:pt x="522" y="63"/>
                      <a:pt x="460" y="42"/>
                    </a:cubicBezTo>
                    <a:cubicBezTo>
                      <a:pt x="356" y="21"/>
                      <a:pt x="230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7" name="Google Shape;1317;p16"/>
              <p:cNvSpPr/>
              <p:nvPr/>
            </p:nvSpPr>
            <p:spPr>
              <a:xfrm>
                <a:off x="8613850" y="3696575"/>
                <a:ext cx="188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93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30"/>
                    </a:cubicBezTo>
                    <a:cubicBezTo>
                      <a:pt x="251" y="230"/>
                      <a:pt x="355" y="251"/>
                      <a:pt x="459" y="251"/>
                    </a:cubicBezTo>
                    <a:lnTo>
                      <a:pt x="493" y="251"/>
                    </a:lnTo>
                    <a:cubicBezTo>
                      <a:pt x="501" y="275"/>
                      <a:pt x="519" y="293"/>
                      <a:pt x="543" y="293"/>
                    </a:cubicBezTo>
                    <a:cubicBezTo>
                      <a:pt x="626" y="272"/>
                      <a:pt x="710" y="293"/>
                      <a:pt x="731" y="209"/>
                    </a:cubicBezTo>
                    <a:cubicBezTo>
                      <a:pt x="751" y="147"/>
                      <a:pt x="689" y="126"/>
                      <a:pt x="647" y="105"/>
                    </a:cubicBezTo>
                    <a:cubicBezTo>
                      <a:pt x="480" y="43"/>
                      <a:pt x="313" y="22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16"/>
              <p:cNvSpPr/>
              <p:nvPr/>
            </p:nvSpPr>
            <p:spPr>
              <a:xfrm>
                <a:off x="8628450" y="3769075"/>
                <a:ext cx="344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56" extrusionOk="0">
                    <a:moveTo>
                      <a:pt x="167" y="0"/>
                    </a:moveTo>
                    <a:cubicBezTo>
                      <a:pt x="1" y="0"/>
                      <a:pt x="1" y="271"/>
                      <a:pt x="167" y="292"/>
                    </a:cubicBezTo>
                    <a:cubicBezTo>
                      <a:pt x="410" y="332"/>
                      <a:pt x="661" y="355"/>
                      <a:pt x="910" y="355"/>
                    </a:cubicBezTo>
                    <a:cubicBezTo>
                      <a:pt x="1046" y="355"/>
                      <a:pt x="1182" y="349"/>
                      <a:pt x="1315" y="334"/>
                    </a:cubicBezTo>
                    <a:cubicBezTo>
                      <a:pt x="1356" y="313"/>
                      <a:pt x="1377" y="250"/>
                      <a:pt x="1335" y="209"/>
                    </a:cubicBezTo>
                    <a:cubicBezTo>
                      <a:pt x="960" y="84"/>
                      <a:pt x="564" y="21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16"/>
              <p:cNvSpPr/>
              <p:nvPr/>
            </p:nvSpPr>
            <p:spPr>
              <a:xfrm>
                <a:off x="8618025" y="3859275"/>
                <a:ext cx="15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72" extrusionOk="0">
                    <a:moveTo>
                      <a:pt x="188" y="0"/>
                    </a:moveTo>
                    <a:cubicBezTo>
                      <a:pt x="0" y="0"/>
                      <a:pt x="0" y="272"/>
                      <a:pt x="188" y="272"/>
                    </a:cubicBezTo>
                    <a:cubicBezTo>
                      <a:pt x="292" y="272"/>
                      <a:pt x="397" y="251"/>
                      <a:pt x="522" y="230"/>
                    </a:cubicBezTo>
                    <a:cubicBezTo>
                      <a:pt x="605" y="209"/>
                      <a:pt x="605" y="63"/>
                      <a:pt x="522" y="42"/>
                    </a:cubicBezTo>
                    <a:cubicBezTo>
                      <a:pt x="397" y="0"/>
                      <a:pt x="292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16"/>
              <p:cNvSpPr/>
              <p:nvPr/>
            </p:nvSpPr>
            <p:spPr>
              <a:xfrm>
                <a:off x="8602650" y="3917650"/>
                <a:ext cx="2790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62" extrusionOk="0">
                    <a:moveTo>
                      <a:pt x="669" y="0"/>
                    </a:moveTo>
                    <a:cubicBezTo>
                      <a:pt x="478" y="0"/>
                      <a:pt x="289" y="48"/>
                      <a:pt x="115" y="147"/>
                    </a:cubicBezTo>
                    <a:cubicBezTo>
                      <a:pt x="1" y="185"/>
                      <a:pt x="60" y="362"/>
                      <a:pt x="181" y="362"/>
                    </a:cubicBezTo>
                    <a:cubicBezTo>
                      <a:pt x="193" y="362"/>
                      <a:pt x="206" y="360"/>
                      <a:pt x="219" y="356"/>
                    </a:cubicBezTo>
                    <a:cubicBezTo>
                      <a:pt x="344" y="314"/>
                      <a:pt x="490" y="273"/>
                      <a:pt x="636" y="252"/>
                    </a:cubicBezTo>
                    <a:cubicBezTo>
                      <a:pt x="761" y="252"/>
                      <a:pt x="907" y="252"/>
                      <a:pt x="1012" y="231"/>
                    </a:cubicBezTo>
                    <a:cubicBezTo>
                      <a:pt x="1095" y="210"/>
                      <a:pt x="1116" y="106"/>
                      <a:pt x="1053" y="64"/>
                    </a:cubicBezTo>
                    <a:cubicBezTo>
                      <a:pt x="927" y="22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16"/>
              <p:cNvSpPr/>
              <p:nvPr/>
            </p:nvSpPr>
            <p:spPr>
              <a:xfrm>
                <a:off x="8618550" y="3958875"/>
                <a:ext cx="214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59" extrusionOk="0">
                    <a:moveTo>
                      <a:pt x="167" y="0"/>
                    </a:moveTo>
                    <a:cubicBezTo>
                      <a:pt x="0" y="0"/>
                      <a:pt x="0" y="250"/>
                      <a:pt x="167" y="250"/>
                    </a:cubicBezTo>
                    <a:cubicBezTo>
                      <a:pt x="223" y="256"/>
                      <a:pt x="279" y="259"/>
                      <a:pt x="335" y="259"/>
                    </a:cubicBezTo>
                    <a:cubicBezTo>
                      <a:pt x="487" y="259"/>
                      <a:pt x="640" y="239"/>
                      <a:pt x="793" y="209"/>
                    </a:cubicBezTo>
                    <a:cubicBezTo>
                      <a:pt x="855" y="188"/>
                      <a:pt x="855" y="84"/>
                      <a:pt x="793" y="42"/>
                    </a:cubicBezTo>
                    <a:cubicBezTo>
                      <a:pt x="584" y="21"/>
                      <a:pt x="376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2" name="Google Shape;1322;p16"/>
              <p:cNvSpPr/>
              <p:nvPr/>
            </p:nvSpPr>
            <p:spPr>
              <a:xfrm>
                <a:off x="8680900" y="3299100"/>
                <a:ext cx="174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36" extrusionOk="0">
                    <a:moveTo>
                      <a:pt x="100" y="0"/>
                    </a:moveTo>
                    <a:cubicBezTo>
                      <a:pt x="6" y="0"/>
                      <a:pt x="1" y="155"/>
                      <a:pt x="113" y="173"/>
                    </a:cubicBezTo>
                    <a:cubicBezTo>
                      <a:pt x="280" y="194"/>
                      <a:pt x="447" y="215"/>
                      <a:pt x="614" y="236"/>
                    </a:cubicBezTo>
                    <a:cubicBezTo>
                      <a:pt x="677" y="236"/>
                      <a:pt x="697" y="152"/>
                      <a:pt x="635" y="132"/>
                    </a:cubicBezTo>
                    <a:cubicBezTo>
                      <a:pt x="468" y="90"/>
                      <a:pt x="301" y="48"/>
                      <a:pt x="134" y="6"/>
                    </a:cubicBezTo>
                    <a:cubicBezTo>
                      <a:pt x="122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3" name="Google Shape;1323;p16"/>
              <p:cNvSpPr/>
              <p:nvPr/>
            </p:nvSpPr>
            <p:spPr>
              <a:xfrm>
                <a:off x="8676550" y="3237050"/>
                <a:ext cx="20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49" extrusionOk="0">
                    <a:moveTo>
                      <a:pt x="178" y="1"/>
                    </a:moveTo>
                    <a:cubicBezTo>
                      <a:pt x="78" y="1"/>
                      <a:pt x="1" y="167"/>
                      <a:pt x="121" y="236"/>
                    </a:cubicBezTo>
                    <a:cubicBezTo>
                      <a:pt x="233" y="311"/>
                      <a:pt x="361" y="348"/>
                      <a:pt x="490" y="348"/>
                    </a:cubicBezTo>
                    <a:cubicBezTo>
                      <a:pt x="576" y="348"/>
                      <a:pt x="663" y="332"/>
                      <a:pt x="746" y="298"/>
                    </a:cubicBezTo>
                    <a:cubicBezTo>
                      <a:pt x="830" y="257"/>
                      <a:pt x="767" y="132"/>
                      <a:pt x="705" y="132"/>
                    </a:cubicBezTo>
                    <a:cubicBezTo>
                      <a:pt x="538" y="132"/>
                      <a:pt x="371" y="90"/>
                      <a:pt x="246" y="27"/>
                    </a:cubicBezTo>
                    <a:cubicBezTo>
                      <a:pt x="223" y="9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4" name="Google Shape;1324;p16"/>
              <p:cNvSpPr/>
              <p:nvPr/>
            </p:nvSpPr>
            <p:spPr>
              <a:xfrm>
                <a:off x="8672250" y="3160325"/>
                <a:ext cx="219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48" extrusionOk="0">
                    <a:moveTo>
                      <a:pt x="334" y="1"/>
                    </a:moveTo>
                    <a:cubicBezTo>
                      <a:pt x="271" y="1"/>
                      <a:pt x="208" y="3"/>
                      <a:pt x="147" y="9"/>
                    </a:cubicBezTo>
                    <a:cubicBezTo>
                      <a:pt x="1" y="9"/>
                      <a:pt x="1" y="239"/>
                      <a:pt x="147" y="239"/>
                    </a:cubicBezTo>
                    <a:cubicBezTo>
                      <a:pt x="208" y="245"/>
                      <a:pt x="271" y="247"/>
                      <a:pt x="334" y="247"/>
                    </a:cubicBezTo>
                    <a:cubicBezTo>
                      <a:pt x="488" y="247"/>
                      <a:pt x="646" y="233"/>
                      <a:pt x="793" y="218"/>
                    </a:cubicBezTo>
                    <a:cubicBezTo>
                      <a:pt x="877" y="176"/>
                      <a:pt x="877" y="72"/>
                      <a:pt x="793" y="30"/>
                    </a:cubicBezTo>
                    <a:cubicBezTo>
                      <a:pt x="646" y="15"/>
                      <a:pt x="48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5" name="Google Shape;1325;p16"/>
              <p:cNvSpPr/>
              <p:nvPr/>
            </p:nvSpPr>
            <p:spPr>
              <a:xfrm>
                <a:off x="8631725" y="3167950"/>
                <a:ext cx="2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97" extrusionOk="0">
                    <a:moveTo>
                      <a:pt x="406" y="1"/>
                    </a:moveTo>
                    <a:cubicBezTo>
                      <a:pt x="311" y="1"/>
                      <a:pt x="215" y="13"/>
                      <a:pt x="120" y="38"/>
                    </a:cubicBezTo>
                    <a:cubicBezTo>
                      <a:pt x="1" y="58"/>
                      <a:pt x="33" y="248"/>
                      <a:pt x="162" y="248"/>
                    </a:cubicBezTo>
                    <a:cubicBezTo>
                      <a:pt x="169" y="248"/>
                      <a:pt x="175" y="248"/>
                      <a:pt x="182" y="247"/>
                    </a:cubicBezTo>
                    <a:cubicBezTo>
                      <a:pt x="271" y="232"/>
                      <a:pt x="362" y="225"/>
                      <a:pt x="454" y="225"/>
                    </a:cubicBezTo>
                    <a:cubicBezTo>
                      <a:pt x="622" y="225"/>
                      <a:pt x="793" y="248"/>
                      <a:pt x="954" y="288"/>
                    </a:cubicBezTo>
                    <a:cubicBezTo>
                      <a:pt x="966" y="294"/>
                      <a:pt x="977" y="297"/>
                      <a:pt x="986" y="297"/>
                    </a:cubicBezTo>
                    <a:cubicBezTo>
                      <a:pt x="1047" y="297"/>
                      <a:pt x="1071" y="199"/>
                      <a:pt x="1017" y="163"/>
                    </a:cubicBezTo>
                    <a:cubicBezTo>
                      <a:pt x="828" y="62"/>
                      <a:pt x="620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6" name="Google Shape;1326;p16"/>
              <p:cNvSpPr/>
              <p:nvPr/>
            </p:nvSpPr>
            <p:spPr>
              <a:xfrm>
                <a:off x="8664425" y="3068550"/>
                <a:ext cx="2545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90" extrusionOk="0">
                    <a:moveTo>
                      <a:pt x="282" y="0"/>
                    </a:moveTo>
                    <a:cubicBezTo>
                      <a:pt x="237" y="0"/>
                      <a:pt x="192" y="3"/>
                      <a:pt x="147" y="9"/>
                    </a:cubicBezTo>
                    <a:cubicBezTo>
                      <a:pt x="22" y="30"/>
                      <a:pt x="1" y="239"/>
                      <a:pt x="147" y="239"/>
                    </a:cubicBezTo>
                    <a:lnTo>
                      <a:pt x="168" y="239"/>
                    </a:lnTo>
                    <a:cubicBezTo>
                      <a:pt x="212" y="236"/>
                      <a:pt x="255" y="234"/>
                      <a:pt x="298" y="234"/>
                    </a:cubicBezTo>
                    <a:cubicBezTo>
                      <a:pt x="520" y="234"/>
                      <a:pt x="730" y="280"/>
                      <a:pt x="939" y="385"/>
                    </a:cubicBezTo>
                    <a:cubicBezTo>
                      <a:pt x="945" y="388"/>
                      <a:pt x="951" y="389"/>
                      <a:pt x="956" y="389"/>
                    </a:cubicBezTo>
                    <a:cubicBezTo>
                      <a:pt x="991" y="389"/>
                      <a:pt x="1017" y="337"/>
                      <a:pt x="981" y="301"/>
                    </a:cubicBezTo>
                    <a:cubicBezTo>
                      <a:pt x="803" y="105"/>
                      <a:pt x="548" y="0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7" name="Google Shape;1327;p16"/>
              <p:cNvSpPr/>
              <p:nvPr/>
            </p:nvSpPr>
            <p:spPr>
              <a:xfrm>
                <a:off x="8655175" y="2952500"/>
                <a:ext cx="181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3" extrusionOk="0">
                    <a:moveTo>
                      <a:pt x="642" y="0"/>
                    </a:moveTo>
                    <a:cubicBezTo>
                      <a:pt x="454" y="21"/>
                      <a:pt x="266" y="42"/>
                      <a:pt x="100" y="84"/>
                    </a:cubicBezTo>
                    <a:cubicBezTo>
                      <a:pt x="1" y="103"/>
                      <a:pt x="33" y="273"/>
                      <a:pt x="125" y="273"/>
                    </a:cubicBezTo>
                    <a:cubicBezTo>
                      <a:pt x="131" y="273"/>
                      <a:pt x="136" y="272"/>
                      <a:pt x="141" y="271"/>
                    </a:cubicBezTo>
                    <a:cubicBezTo>
                      <a:pt x="308" y="230"/>
                      <a:pt x="496" y="188"/>
                      <a:pt x="663" y="146"/>
                    </a:cubicBezTo>
                    <a:cubicBezTo>
                      <a:pt x="725" y="125"/>
                      <a:pt x="725" y="0"/>
                      <a:pt x="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8" name="Google Shape;1328;p16"/>
              <p:cNvSpPr/>
              <p:nvPr/>
            </p:nvSpPr>
            <p:spPr>
              <a:xfrm>
                <a:off x="8845900" y="3581350"/>
                <a:ext cx="2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97" extrusionOk="0">
                    <a:moveTo>
                      <a:pt x="146" y="0"/>
                    </a:moveTo>
                    <a:cubicBezTo>
                      <a:pt x="0" y="21"/>
                      <a:pt x="0" y="230"/>
                      <a:pt x="146" y="251"/>
                    </a:cubicBezTo>
                    <a:cubicBezTo>
                      <a:pt x="438" y="251"/>
                      <a:pt x="688" y="376"/>
                      <a:pt x="960" y="397"/>
                    </a:cubicBezTo>
                    <a:cubicBezTo>
                      <a:pt x="1001" y="376"/>
                      <a:pt x="1022" y="334"/>
                      <a:pt x="1022" y="313"/>
                    </a:cubicBezTo>
                    <a:cubicBezTo>
                      <a:pt x="814" y="42"/>
                      <a:pt x="438" y="0"/>
                      <a:pt x="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9" name="Google Shape;1329;p16"/>
              <p:cNvSpPr/>
              <p:nvPr/>
            </p:nvSpPr>
            <p:spPr>
              <a:xfrm>
                <a:off x="8823475" y="3658000"/>
                <a:ext cx="13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251" extrusionOk="0">
                    <a:moveTo>
                      <a:pt x="125" y="0"/>
                    </a:moveTo>
                    <a:cubicBezTo>
                      <a:pt x="0" y="42"/>
                      <a:pt x="0" y="230"/>
                      <a:pt x="125" y="251"/>
                    </a:cubicBezTo>
                    <a:lnTo>
                      <a:pt x="313" y="251"/>
                    </a:lnTo>
                    <a:cubicBezTo>
                      <a:pt x="355" y="251"/>
                      <a:pt x="397" y="230"/>
                      <a:pt x="459" y="209"/>
                    </a:cubicBezTo>
                    <a:cubicBezTo>
                      <a:pt x="543" y="188"/>
                      <a:pt x="543" y="63"/>
                      <a:pt x="459" y="42"/>
                    </a:cubicBezTo>
                    <a:cubicBezTo>
                      <a:pt x="397" y="42"/>
                      <a:pt x="355" y="0"/>
                      <a:pt x="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0" name="Google Shape;1330;p16"/>
              <p:cNvSpPr/>
              <p:nvPr/>
            </p:nvSpPr>
            <p:spPr>
              <a:xfrm>
                <a:off x="8777050" y="3741775"/>
                <a:ext cx="282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21" extrusionOk="0">
                    <a:moveTo>
                      <a:pt x="407" y="0"/>
                    </a:moveTo>
                    <a:cubicBezTo>
                      <a:pt x="314" y="0"/>
                      <a:pt x="220" y="10"/>
                      <a:pt x="126" y="28"/>
                    </a:cubicBezTo>
                    <a:cubicBezTo>
                      <a:pt x="1" y="49"/>
                      <a:pt x="22" y="237"/>
                      <a:pt x="147" y="237"/>
                    </a:cubicBezTo>
                    <a:cubicBezTo>
                      <a:pt x="293" y="237"/>
                      <a:pt x="446" y="249"/>
                      <a:pt x="598" y="267"/>
                    </a:cubicBezTo>
                    <a:lnTo>
                      <a:pt x="598" y="267"/>
                    </a:lnTo>
                    <a:cubicBezTo>
                      <a:pt x="608" y="282"/>
                      <a:pt x="625" y="294"/>
                      <a:pt x="648" y="299"/>
                    </a:cubicBezTo>
                    <a:lnTo>
                      <a:pt x="968" y="318"/>
                    </a:lnTo>
                    <a:lnTo>
                      <a:pt x="968" y="318"/>
                    </a:lnTo>
                    <a:cubicBezTo>
                      <a:pt x="973" y="319"/>
                      <a:pt x="977" y="320"/>
                      <a:pt x="981" y="320"/>
                    </a:cubicBezTo>
                    <a:lnTo>
                      <a:pt x="981" y="319"/>
                    </a:lnTo>
                    <a:lnTo>
                      <a:pt x="981" y="319"/>
                    </a:lnTo>
                    <a:lnTo>
                      <a:pt x="1002" y="320"/>
                    </a:lnTo>
                    <a:cubicBezTo>
                      <a:pt x="1086" y="320"/>
                      <a:pt x="1127" y="195"/>
                      <a:pt x="1044" y="153"/>
                    </a:cubicBezTo>
                    <a:cubicBezTo>
                      <a:pt x="839" y="51"/>
                      <a:pt x="625" y="0"/>
                      <a:pt x="4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1" name="Google Shape;1331;p16"/>
              <p:cNvSpPr/>
              <p:nvPr/>
            </p:nvSpPr>
            <p:spPr>
              <a:xfrm>
                <a:off x="8802250" y="3807225"/>
                <a:ext cx="300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438" extrusionOk="0">
                    <a:moveTo>
                      <a:pt x="490" y="0"/>
                    </a:moveTo>
                    <a:cubicBezTo>
                      <a:pt x="367" y="0"/>
                      <a:pt x="241" y="26"/>
                      <a:pt x="119" y="80"/>
                    </a:cubicBezTo>
                    <a:cubicBezTo>
                      <a:pt x="0" y="120"/>
                      <a:pt x="32" y="311"/>
                      <a:pt x="162" y="311"/>
                    </a:cubicBezTo>
                    <a:cubicBezTo>
                      <a:pt x="168" y="311"/>
                      <a:pt x="175" y="311"/>
                      <a:pt x="182" y="310"/>
                    </a:cubicBezTo>
                    <a:lnTo>
                      <a:pt x="203" y="310"/>
                    </a:lnTo>
                    <a:cubicBezTo>
                      <a:pt x="290" y="291"/>
                      <a:pt x="380" y="281"/>
                      <a:pt x="469" y="281"/>
                    </a:cubicBezTo>
                    <a:cubicBezTo>
                      <a:pt x="679" y="281"/>
                      <a:pt x="889" y="332"/>
                      <a:pt x="1079" y="435"/>
                    </a:cubicBezTo>
                    <a:cubicBezTo>
                      <a:pt x="1085" y="437"/>
                      <a:pt x="1092" y="438"/>
                      <a:pt x="1099" y="438"/>
                    </a:cubicBezTo>
                    <a:cubicBezTo>
                      <a:pt x="1153" y="438"/>
                      <a:pt x="1199" y="365"/>
                      <a:pt x="1162" y="310"/>
                    </a:cubicBezTo>
                    <a:cubicBezTo>
                      <a:pt x="993" y="112"/>
                      <a:pt x="747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2" name="Google Shape;1332;p16"/>
              <p:cNvSpPr/>
              <p:nvPr/>
            </p:nvSpPr>
            <p:spPr>
              <a:xfrm>
                <a:off x="8870575" y="3502575"/>
                <a:ext cx="301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2" extrusionOk="0">
                    <a:moveTo>
                      <a:pt x="203" y="0"/>
                    </a:moveTo>
                    <a:cubicBezTo>
                      <a:pt x="87" y="0"/>
                      <a:pt x="0" y="171"/>
                      <a:pt x="119" y="210"/>
                    </a:cubicBezTo>
                    <a:cubicBezTo>
                      <a:pt x="432" y="356"/>
                      <a:pt x="765" y="440"/>
                      <a:pt x="1120" y="482"/>
                    </a:cubicBezTo>
                    <a:cubicBezTo>
                      <a:pt x="1182" y="461"/>
                      <a:pt x="1203" y="377"/>
                      <a:pt x="1141" y="336"/>
                    </a:cubicBezTo>
                    <a:cubicBezTo>
                      <a:pt x="849" y="169"/>
                      <a:pt x="536" y="44"/>
                      <a:pt x="223" y="2"/>
                    </a:cubicBezTo>
                    <a:cubicBezTo>
                      <a:pt x="216" y="1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3" name="Google Shape;1333;p16"/>
              <p:cNvSpPr/>
              <p:nvPr/>
            </p:nvSpPr>
            <p:spPr>
              <a:xfrm>
                <a:off x="8863575" y="3688950"/>
                <a:ext cx="166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72" extrusionOk="0">
                    <a:moveTo>
                      <a:pt x="156" y="0"/>
                    </a:moveTo>
                    <a:cubicBezTo>
                      <a:pt x="59" y="0"/>
                      <a:pt x="1" y="128"/>
                      <a:pt x="107" y="181"/>
                    </a:cubicBezTo>
                    <a:cubicBezTo>
                      <a:pt x="253" y="264"/>
                      <a:pt x="399" y="327"/>
                      <a:pt x="545" y="368"/>
                    </a:cubicBezTo>
                    <a:cubicBezTo>
                      <a:pt x="552" y="370"/>
                      <a:pt x="559" y="371"/>
                      <a:pt x="566" y="371"/>
                    </a:cubicBezTo>
                    <a:cubicBezTo>
                      <a:pt x="635" y="371"/>
                      <a:pt x="664" y="281"/>
                      <a:pt x="607" y="243"/>
                    </a:cubicBezTo>
                    <a:cubicBezTo>
                      <a:pt x="482" y="160"/>
                      <a:pt x="357" y="76"/>
                      <a:pt x="211" y="14"/>
                    </a:cubicBezTo>
                    <a:cubicBezTo>
                      <a:pt x="192" y="4"/>
                      <a:pt x="17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4" name="Google Shape;1334;p16"/>
              <p:cNvSpPr/>
              <p:nvPr/>
            </p:nvSpPr>
            <p:spPr>
              <a:xfrm>
                <a:off x="8739000" y="3913500"/>
                <a:ext cx="156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31" extrusionOk="0">
                    <a:moveTo>
                      <a:pt x="146" y="1"/>
                    </a:moveTo>
                    <a:cubicBezTo>
                      <a:pt x="0" y="21"/>
                      <a:pt x="0" y="209"/>
                      <a:pt x="146" y="230"/>
                    </a:cubicBezTo>
                    <a:cubicBezTo>
                      <a:pt x="272" y="230"/>
                      <a:pt x="418" y="209"/>
                      <a:pt x="543" y="188"/>
                    </a:cubicBezTo>
                    <a:cubicBezTo>
                      <a:pt x="626" y="167"/>
                      <a:pt x="626" y="42"/>
                      <a:pt x="543" y="21"/>
                    </a:cubicBezTo>
                    <a:cubicBezTo>
                      <a:pt x="418" y="1"/>
                      <a:pt x="272" y="1"/>
                      <a:pt x="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5" name="Google Shape;1335;p16"/>
              <p:cNvSpPr/>
              <p:nvPr/>
            </p:nvSpPr>
            <p:spPr>
              <a:xfrm>
                <a:off x="8787125" y="4000025"/>
                <a:ext cx="259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281" extrusionOk="0">
                    <a:moveTo>
                      <a:pt x="165" y="0"/>
                    </a:moveTo>
                    <a:cubicBezTo>
                      <a:pt x="51" y="0"/>
                      <a:pt x="0" y="191"/>
                      <a:pt x="119" y="211"/>
                    </a:cubicBezTo>
                    <a:cubicBezTo>
                      <a:pt x="338" y="257"/>
                      <a:pt x="546" y="281"/>
                      <a:pt x="759" y="281"/>
                    </a:cubicBezTo>
                    <a:cubicBezTo>
                      <a:pt x="830" y="281"/>
                      <a:pt x="902" y="278"/>
                      <a:pt x="975" y="273"/>
                    </a:cubicBezTo>
                    <a:cubicBezTo>
                      <a:pt x="1016" y="273"/>
                      <a:pt x="1037" y="211"/>
                      <a:pt x="995" y="190"/>
                    </a:cubicBezTo>
                    <a:cubicBezTo>
                      <a:pt x="724" y="85"/>
                      <a:pt x="453" y="23"/>
                      <a:pt x="182" y="2"/>
                    </a:cubicBezTo>
                    <a:cubicBezTo>
                      <a:pt x="176" y="1"/>
                      <a:pt x="170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6" name="Google Shape;1336;p16"/>
              <p:cNvSpPr/>
              <p:nvPr/>
            </p:nvSpPr>
            <p:spPr>
              <a:xfrm>
                <a:off x="8704725" y="4038100"/>
                <a:ext cx="274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589" extrusionOk="0">
                    <a:moveTo>
                      <a:pt x="205" y="0"/>
                    </a:moveTo>
                    <a:cubicBezTo>
                      <a:pt x="53" y="0"/>
                      <a:pt x="1" y="232"/>
                      <a:pt x="141" y="252"/>
                    </a:cubicBezTo>
                    <a:cubicBezTo>
                      <a:pt x="433" y="314"/>
                      <a:pt x="725" y="419"/>
                      <a:pt x="975" y="586"/>
                    </a:cubicBezTo>
                    <a:cubicBezTo>
                      <a:pt x="982" y="588"/>
                      <a:pt x="989" y="589"/>
                      <a:pt x="995" y="589"/>
                    </a:cubicBezTo>
                    <a:cubicBezTo>
                      <a:pt x="1050" y="589"/>
                      <a:pt x="1096" y="518"/>
                      <a:pt x="1059" y="481"/>
                    </a:cubicBezTo>
                    <a:cubicBezTo>
                      <a:pt x="829" y="231"/>
                      <a:pt x="537" y="64"/>
                      <a:pt x="224" y="2"/>
                    </a:cubicBezTo>
                    <a:cubicBezTo>
                      <a:pt x="218" y="1"/>
                      <a:pt x="211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7" name="Google Shape;1337;p16"/>
              <p:cNvSpPr/>
              <p:nvPr/>
            </p:nvSpPr>
            <p:spPr>
              <a:xfrm>
                <a:off x="8342000" y="4037900"/>
                <a:ext cx="179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8" extrusionOk="0">
                    <a:moveTo>
                      <a:pt x="479" y="1"/>
                    </a:moveTo>
                    <a:cubicBezTo>
                      <a:pt x="347" y="1"/>
                      <a:pt x="207" y="74"/>
                      <a:pt x="112" y="156"/>
                    </a:cubicBezTo>
                    <a:cubicBezTo>
                      <a:pt x="1" y="251"/>
                      <a:pt x="83" y="358"/>
                      <a:pt x="184" y="358"/>
                    </a:cubicBezTo>
                    <a:cubicBezTo>
                      <a:pt x="215" y="358"/>
                      <a:pt x="249" y="347"/>
                      <a:pt x="279" y="322"/>
                    </a:cubicBezTo>
                    <a:cubicBezTo>
                      <a:pt x="404" y="218"/>
                      <a:pt x="508" y="281"/>
                      <a:pt x="633" y="239"/>
                    </a:cubicBezTo>
                    <a:cubicBezTo>
                      <a:pt x="696" y="218"/>
                      <a:pt x="717" y="114"/>
                      <a:pt x="675" y="72"/>
                    </a:cubicBezTo>
                    <a:cubicBezTo>
                      <a:pt x="617" y="21"/>
                      <a:pt x="549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8" name="Google Shape;1338;p16"/>
              <p:cNvSpPr/>
              <p:nvPr/>
            </p:nvSpPr>
            <p:spPr>
              <a:xfrm>
                <a:off x="8330075" y="3980675"/>
                <a:ext cx="167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12" extrusionOk="0">
                    <a:moveTo>
                      <a:pt x="573" y="1"/>
                    </a:moveTo>
                    <a:cubicBezTo>
                      <a:pt x="565" y="1"/>
                      <a:pt x="556" y="2"/>
                      <a:pt x="547" y="4"/>
                    </a:cubicBezTo>
                    <a:cubicBezTo>
                      <a:pt x="276" y="67"/>
                      <a:pt x="68" y="275"/>
                      <a:pt x="26" y="547"/>
                    </a:cubicBezTo>
                    <a:cubicBezTo>
                      <a:pt x="0" y="649"/>
                      <a:pt x="84" y="712"/>
                      <a:pt x="163" y="712"/>
                    </a:cubicBezTo>
                    <a:cubicBezTo>
                      <a:pt x="212" y="712"/>
                      <a:pt x="260" y="687"/>
                      <a:pt x="276" y="630"/>
                    </a:cubicBezTo>
                    <a:cubicBezTo>
                      <a:pt x="360" y="442"/>
                      <a:pt x="464" y="255"/>
                      <a:pt x="631" y="129"/>
                    </a:cubicBezTo>
                    <a:cubicBezTo>
                      <a:pt x="668" y="73"/>
                      <a:pt x="639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9" name="Google Shape;1339;p16"/>
              <p:cNvSpPr/>
              <p:nvPr/>
            </p:nvSpPr>
            <p:spPr>
              <a:xfrm>
                <a:off x="8295400" y="3922900"/>
                <a:ext cx="228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57" extrusionOk="0">
                    <a:moveTo>
                      <a:pt x="829" y="0"/>
                    </a:moveTo>
                    <a:cubicBezTo>
                      <a:pt x="579" y="21"/>
                      <a:pt x="349" y="83"/>
                      <a:pt x="99" y="167"/>
                    </a:cubicBezTo>
                    <a:cubicBezTo>
                      <a:pt x="1" y="206"/>
                      <a:pt x="32" y="356"/>
                      <a:pt x="123" y="356"/>
                    </a:cubicBezTo>
                    <a:cubicBezTo>
                      <a:pt x="129" y="356"/>
                      <a:pt x="134" y="356"/>
                      <a:pt x="140" y="355"/>
                    </a:cubicBezTo>
                    <a:cubicBezTo>
                      <a:pt x="391" y="292"/>
                      <a:pt x="641" y="209"/>
                      <a:pt x="871" y="83"/>
                    </a:cubicBezTo>
                    <a:cubicBezTo>
                      <a:pt x="912" y="63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0" name="Google Shape;1340;p16"/>
              <p:cNvSpPr/>
              <p:nvPr/>
            </p:nvSpPr>
            <p:spPr>
              <a:xfrm>
                <a:off x="8371325" y="3975500"/>
                <a:ext cx="183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412" extrusionOk="0">
                    <a:moveTo>
                      <a:pt x="508" y="0"/>
                    </a:moveTo>
                    <a:cubicBezTo>
                      <a:pt x="343" y="0"/>
                      <a:pt x="175" y="70"/>
                      <a:pt x="65" y="211"/>
                    </a:cubicBezTo>
                    <a:cubicBezTo>
                      <a:pt x="0" y="292"/>
                      <a:pt x="87" y="411"/>
                      <a:pt x="168" y="411"/>
                    </a:cubicBezTo>
                    <a:cubicBezTo>
                      <a:pt x="191" y="411"/>
                      <a:pt x="214" y="401"/>
                      <a:pt x="232" y="378"/>
                    </a:cubicBezTo>
                    <a:cubicBezTo>
                      <a:pt x="336" y="232"/>
                      <a:pt x="503" y="149"/>
                      <a:pt x="670" y="128"/>
                    </a:cubicBezTo>
                    <a:cubicBezTo>
                      <a:pt x="733" y="128"/>
                      <a:pt x="712" y="44"/>
                      <a:pt x="670" y="24"/>
                    </a:cubicBezTo>
                    <a:cubicBezTo>
                      <a:pt x="618" y="8"/>
                      <a:pt x="563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1" name="Google Shape;1341;p16"/>
              <p:cNvSpPr/>
              <p:nvPr/>
            </p:nvSpPr>
            <p:spPr>
              <a:xfrm>
                <a:off x="8394200" y="4059950"/>
                <a:ext cx="2090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0" extrusionOk="0">
                    <a:moveTo>
                      <a:pt x="755" y="0"/>
                    </a:moveTo>
                    <a:cubicBezTo>
                      <a:pt x="749" y="0"/>
                      <a:pt x="742" y="1"/>
                      <a:pt x="735" y="4"/>
                    </a:cubicBezTo>
                    <a:cubicBezTo>
                      <a:pt x="506" y="108"/>
                      <a:pt x="297" y="233"/>
                      <a:pt x="89" y="379"/>
                    </a:cubicBezTo>
                    <a:cubicBezTo>
                      <a:pt x="1" y="432"/>
                      <a:pt x="62" y="560"/>
                      <a:pt x="146" y="560"/>
                    </a:cubicBezTo>
                    <a:cubicBezTo>
                      <a:pt x="161" y="560"/>
                      <a:pt x="177" y="555"/>
                      <a:pt x="193" y="546"/>
                    </a:cubicBezTo>
                    <a:cubicBezTo>
                      <a:pt x="402" y="421"/>
                      <a:pt x="610" y="275"/>
                      <a:pt x="798" y="108"/>
                    </a:cubicBezTo>
                    <a:cubicBezTo>
                      <a:pt x="835" y="71"/>
                      <a:pt x="806" y="0"/>
                      <a:pt x="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2" name="Google Shape;1342;p16"/>
              <p:cNvSpPr/>
              <p:nvPr/>
            </p:nvSpPr>
            <p:spPr>
              <a:xfrm>
                <a:off x="8368775" y="4123650"/>
                <a:ext cx="17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88" extrusionOk="0">
                    <a:moveTo>
                      <a:pt x="647" y="0"/>
                    </a:moveTo>
                    <a:cubicBezTo>
                      <a:pt x="418" y="21"/>
                      <a:pt x="209" y="63"/>
                      <a:pt x="0" y="146"/>
                    </a:cubicBezTo>
                    <a:cubicBezTo>
                      <a:pt x="167" y="167"/>
                      <a:pt x="313" y="167"/>
                      <a:pt x="501" y="188"/>
                    </a:cubicBezTo>
                    <a:cubicBezTo>
                      <a:pt x="543" y="167"/>
                      <a:pt x="605" y="125"/>
                      <a:pt x="668" y="104"/>
                    </a:cubicBezTo>
                    <a:cubicBezTo>
                      <a:pt x="710" y="63"/>
                      <a:pt x="689" y="0"/>
                      <a:pt x="6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3" name="Google Shape;1343;p16"/>
              <p:cNvSpPr/>
              <p:nvPr/>
            </p:nvSpPr>
            <p:spPr>
              <a:xfrm>
                <a:off x="8260700" y="3875575"/>
                <a:ext cx="220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06" extrusionOk="0">
                    <a:moveTo>
                      <a:pt x="584" y="0"/>
                    </a:moveTo>
                    <a:cubicBezTo>
                      <a:pt x="397" y="0"/>
                      <a:pt x="222" y="71"/>
                      <a:pt x="89" y="204"/>
                    </a:cubicBezTo>
                    <a:cubicBezTo>
                      <a:pt x="1" y="274"/>
                      <a:pt x="92" y="405"/>
                      <a:pt x="186" y="405"/>
                    </a:cubicBezTo>
                    <a:cubicBezTo>
                      <a:pt x="203" y="405"/>
                      <a:pt x="219" y="401"/>
                      <a:pt x="235" y="391"/>
                    </a:cubicBezTo>
                    <a:cubicBezTo>
                      <a:pt x="402" y="287"/>
                      <a:pt x="611" y="204"/>
                      <a:pt x="819" y="162"/>
                    </a:cubicBezTo>
                    <a:cubicBezTo>
                      <a:pt x="882" y="141"/>
                      <a:pt x="882" y="58"/>
                      <a:pt x="819" y="37"/>
                    </a:cubicBezTo>
                    <a:cubicBezTo>
                      <a:pt x="740" y="12"/>
                      <a:pt x="661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4" name="Google Shape;1344;p16"/>
              <p:cNvSpPr/>
              <p:nvPr/>
            </p:nvSpPr>
            <p:spPr>
              <a:xfrm>
                <a:off x="8217025" y="3812350"/>
                <a:ext cx="42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1" y="0"/>
                      <a:pt x="1" y="125"/>
                      <a:pt x="84" y="146"/>
                    </a:cubicBezTo>
                    <a:cubicBezTo>
                      <a:pt x="168" y="125"/>
                      <a:pt x="168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5" name="Google Shape;1345;p16"/>
              <p:cNvSpPr/>
              <p:nvPr/>
            </p:nvSpPr>
            <p:spPr>
              <a:xfrm>
                <a:off x="8294275" y="3845200"/>
                <a:ext cx="161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8" extrusionOk="0">
                    <a:moveTo>
                      <a:pt x="444" y="1"/>
                    </a:moveTo>
                    <a:cubicBezTo>
                      <a:pt x="286" y="1"/>
                      <a:pt x="142" y="84"/>
                      <a:pt x="60" y="230"/>
                    </a:cubicBezTo>
                    <a:cubicBezTo>
                      <a:pt x="1" y="319"/>
                      <a:pt x="90" y="398"/>
                      <a:pt x="168" y="398"/>
                    </a:cubicBezTo>
                    <a:cubicBezTo>
                      <a:pt x="200" y="398"/>
                      <a:pt x="230" y="385"/>
                      <a:pt x="248" y="355"/>
                    </a:cubicBezTo>
                    <a:lnTo>
                      <a:pt x="269" y="355"/>
                    </a:lnTo>
                    <a:cubicBezTo>
                      <a:pt x="332" y="230"/>
                      <a:pt x="457" y="146"/>
                      <a:pt x="582" y="146"/>
                    </a:cubicBezTo>
                    <a:cubicBezTo>
                      <a:pt x="644" y="146"/>
                      <a:pt x="644" y="42"/>
                      <a:pt x="582" y="21"/>
                    </a:cubicBezTo>
                    <a:cubicBezTo>
                      <a:pt x="536" y="7"/>
                      <a:pt x="489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6" name="Google Shape;1346;p16"/>
              <p:cNvSpPr/>
              <p:nvPr/>
            </p:nvSpPr>
            <p:spPr>
              <a:xfrm>
                <a:off x="8254225" y="3809225"/>
                <a:ext cx="82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11" extrusionOk="0">
                    <a:moveTo>
                      <a:pt x="140" y="0"/>
                    </a:moveTo>
                    <a:cubicBezTo>
                      <a:pt x="1" y="20"/>
                      <a:pt x="13" y="210"/>
                      <a:pt x="141" y="210"/>
                    </a:cubicBezTo>
                    <a:cubicBezTo>
                      <a:pt x="147" y="210"/>
                      <a:pt x="154" y="210"/>
                      <a:pt x="161" y="209"/>
                    </a:cubicBezTo>
                    <a:lnTo>
                      <a:pt x="161" y="188"/>
                    </a:lnTo>
                    <a:cubicBezTo>
                      <a:pt x="202" y="188"/>
                      <a:pt x="244" y="167"/>
                      <a:pt x="265" y="146"/>
                    </a:cubicBezTo>
                    <a:cubicBezTo>
                      <a:pt x="327" y="104"/>
                      <a:pt x="327" y="21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7" name="Google Shape;1347;p16"/>
              <p:cNvSpPr/>
              <p:nvPr/>
            </p:nvSpPr>
            <p:spPr>
              <a:xfrm>
                <a:off x="8169975" y="3426400"/>
                <a:ext cx="20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97" extrusionOk="0">
                    <a:moveTo>
                      <a:pt x="552" y="1"/>
                    </a:moveTo>
                    <a:cubicBezTo>
                      <a:pt x="367" y="1"/>
                      <a:pt x="186" y="85"/>
                      <a:pt x="68" y="233"/>
                    </a:cubicBezTo>
                    <a:cubicBezTo>
                      <a:pt x="1" y="301"/>
                      <a:pt x="70" y="396"/>
                      <a:pt x="155" y="396"/>
                    </a:cubicBezTo>
                    <a:cubicBezTo>
                      <a:pt x="174" y="396"/>
                      <a:pt x="195" y="391"/>
                      <a:pt x="214" y="379"/>
                    </a:cubicBezTo>
                    <a:cubicBezTo>
                      <a:pt x="360" y="254"/>
                      <a:pt x="569" y="171"/>
                      <a:pt x="757" y="171"/>
                    </a:cubicBezTo>
                    <a:cubicBezTo>
                      <a:pt x="819" y="150"/>
                      <a:pt x="819" y="66"/>
                      <a:pt x="777" y="45"/>
                    </a:cubicBezTo>
                    <a:cubicBezTo>
                      <a:pt x="704" y="15"/>
                      <a:pt x="628" y="1"/>
                      <a:pt x="5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8" name="Google Shape;1348;p16"/>
              <p:cNvSpPr/>
              <p:nvPr/>
            </p:nvSpPr>
            <p:spPr>
              <a:xfrm>
                <a:off x="8213525" y="3463375"/>
                <a:ext cx="76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9" extrusionOk="0">
                    <a:moveTo>
                      <a:pt x="228" y="0"/>
                    </a:moveTo>
                    <a:cubicBezTo>
                      <a:pt x="219" y="0"/>
                      <a:pt x="211" y="2"/>
                      <a:pt x="203" y="6"/>
                    </a:cubicBezTo>
                    <a:lnTo>
                      <a:pt x="78" y="68"/>
                    </a:lnTo>
                    <a:cubicBezTo>
                      <a:pt x="1" y="130"/>
                      <a:pt x="62" y="238"/>
                      <a:pt x="132" y="238"/>
                    </a:cubicBezTo>
                    <a:cubicBezTo>
                      <a:pt x="156" y="238"/>
                      <a:pt x="182" y="225"/>
                      <a:pt x="203" y="193"/>
                    </a:cubicBezTo>
                    <a:lnTo>
                      <a:pt x="287" y="68"/>
                    </a:lnTo>
                    <a:cubicBezTo>
                      <a:pt x="304" y="34"/>
                      <a:pt x="265" y="0"/>
                      <a:pt x="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9" name="Google Shape;1349;p16"/>
              <p:cNvSpPr/>
              <p:nvPr/>
            </p:nvSpPr>
            <p:spPr>
              <a:xfrm>
                <a:off x="8124500" y="3356000"/>
                <a:ext cx="17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45" extrusionOk="0">
                    <a:moveTo>
                      <a:pt x="634" y="1"/>
                    </a:moveTo>
                    <a:cubicBezTo>
                      <a:pt x="628" y="1"/>
                      <a:pt x="622" y="2"/>
                      <a:pt x="615" y="4"/>
                    </a:cubicBezTo>
                    <a:cubicBezTo>
                      <a:pt x="448" y="46"/>
                      <a:pt x="281" y="108"/>
                      <a:pt x="93" y="192"/>
                    </a:cubicBezTo>
                    <a:cubicBezTo>
                      <a:pt x="1" y="210"/>
                      <a:pt x="40" y="344"/>
                      <a:pt x="109" y="344"/>
                    </a:cubicBezTo>
                    <a:cubicBezTo>
                      <a:pt x="117" y="344"/>
                      <a:pt x="126" y="342"/>
                      <a:pt x="135" y="338"/>
                    </a:cubicBezTo>
                    <a:cubicBezTo>
                      <a:pt x="323" y="275"/>
                      <a:pt x="490" y="192"/>
                      <a:pt x="657" y="108"/>
                    </a:cubicBezTo>
                    <a:cubicBezTo>
                      <a:pt x="712" y="71"/>
                      <a:pt x="685" y="1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0" name="Google Shape;1350;p16"/>
              <p:cNvSpPr/>
              <p:nvPr/>
            </p:nvSpPr>
            <p:spPr>
              <a:xfrm>
                <a:off x="8188150" y="3496275"/>
                <a:ext cx="110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262" extrusionOk="0">
                    <a:moveTo>
                      <a:pt x="341" y="0"/>
                    </a:moveTo>
                    <a:cubicBezTo>
                      <a:pt x="335" y="0"/>
                      <a:pt x="328" y="1"/>
                      <a:pt x="322" y="4"/>
                    </a:cubicBezTo>
                    <a:cubicBezTo>
                      <a:pt x="238" y="24"/>
                      <a:pt x="155" y="45"/>
                      <a:pt x="92" y="87"/>
                    </a:cubicBezTo>
                    <a:cubicBezTo>
                      <a:pt x="1" y="142"/>
                      <a:pt x="54" y="261"/>
                      <a:pt x="139" y="261"/>
                    </a:cubicBezTo>
                    <a:cubicBezTo>
                      <a:pt x="150" y="261"/>
                      <a:pt x="163" y="259"/>
                      <a:pt x="176" y="254"/>
                    </a:cubicBezTo>
                    <a:cubicBezTo>
                      <a:pt x="238" y="212"/>
                      <a:pt x="322" y="170"/>
                      <a:pt x="384" y="129"/>
                    </a:cubicBezTo>
                    <a:cubicBezTo>
                      <a:pt x="440" y="73"/>
                      <a:pt x="396" y="0"/>
                      <a:pt x="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1" name="Google Shape;1351;p16"/>
              <p:cNvSpPr/>
              <p:nvPr/>
            </p:nvSpPr>
            <p:spPr>
              <a:xfrm>
                <a:off x="8247675" y="3567800"/>
                <a:ext cx="16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19" extrusionOk="0">
                    <a:moveTo>
                      <a:pt x="589" y="0"/>
                    </a:moveTo>
                    <a:cubicBezTo>
                      <a:pt x="381" y="42"/>
                      <a:pt x="193" y="146"/>
                      <a:pt x="47" y="313"/>
                    </a:cubicBezTo>
                    <a:cubicBezTo>
                      <a:pt x="0" y="360"/>
                      <a:pt x="59" y="419"/>
                      <a:pt x="109" y="419"/>
                    </a:cubicBezTo>
                    <a:cubicBezTo>
                      <a:pt x="125" y="419"/>
                      <a:pt x="141" y="412"/>
                      <a:pt x="151" y="396"/>
                    </a:cubicBezTo>
                    <a:cubicBezTo>
                      <a:pt x="277" y="250"/>
                      <a:pt x="423" y="146"/>
                      <a:pt x="610" y="84"/>
                    </a:cubicBezTo>
                    <a:cubicBezTo>
                      <a:pt x="673" y="84"/>
                      <a:pt x="652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2" name="Google Shape;1352;p16"/>
              <p:cNvSpPr/>
              <p:nvPr/>
            </p:nvSpPr>
            <p:spPr>
              <a:xfrm>
                <a:off x="8292450" y="3593350"/>
                <a:ext cx="153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42" extrusionOk="0">
                    <a:moveTo>
                      <a:pt x="530" y="0"/>
                    </a:moveTo>
                    <a:cubicBezTo>
                      <a:pt x="384" y="42"/>
                      <a:pt x="217" y="104"/>
                      <a:pt x="92" y="167"/>
                    </a:cubicBezTo>
                    <a:cubicBezTo>
                      <a:pt x="0" y="222"/>
                      <a:pt x="69" y="341"/>
                      <a:pt x="144" y="341"/>
                    </a:cubicBezTo>
                    <a:cubicBezTo>
                      <a:pt x="154" y="341"/>
                      <a:pt x="165" y="339"/>
                      <a:pt x="175" y="334"/>
                    </a:cubicBezTo>
                    <a:cubicBezTo>
                      <a:pt x="321" y="250"/>
                      <a:pt x="446" y="188"/>
                      <a:pt x="571" y="84"/>
                    </a:cubicBezTo>
                    <a:cubicBezTo>
                      <a:pt x="613" y="42"/>
                      <a:pt x="571" y="0"/>
                      <a:pt x="5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3" name="Google Shape;1353;p16"/>
              <p:cNvSpPr/>
              <p:nvPr/>
            </p:nvSpPr>
            <p:spPr>
              <a:xfrm>
                <a:off x="8290300" y="3664775"/>
                <a:ext cx="143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1" extrusionOk="0">
                    <a:moveTo>
                      <a:pt x="511" y="1"/>
                    </a:moveTo>
                    <a:cubicBezTo>
                      <a:pt x="365" y="42"/>
                      <a:pt x="219" y="105"/>
                      <a:pt x="73" y="167"/>
                    </a:cubicBezTo>
                    <a:cubicBezTo>
                      <a:pt x="0" y="204"/>
                      <a:pt x="55" y="321"/>
                      <a:pt x="126" y="321"/>
                    </a:cubicBezTo>
                    <a:cubicBezTo>
                      <a:pt x="136" y="321"/>
                      <a:pt x="147" y="319"/>
                      <a:pt x="157" y="313"/>
                    </a:cubicBezTo>
                    <a:cubicBezTo>
                      <a:pt x="303" y="251"/>
                      <a:pt x="428" y="167"/>
                      <a:pt x="553" y="63"/>
                    </a:cubicBezTo>
                    <a:cubicBezTo>
                      <a:pt x="574" y="21"/>
                      <a:pt x="553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4" name="Google Shape;1354;p16"/>
              <p:cNvSpPr/>
              <p:nvPr/>
            </p:nvSpPr>
            <p:spPr>
              <a:xfrm>
                <a:off x="8318100" y="3707775"/>
                <a:ext cx="10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332" y="0"/>
                    </a:moveTo>
                    <a:cubicBezTo>
                      <a:pt x="320" y="0"/>
                      <a:pt x="308" y="4"/>
                      <a:pt x="296" y="12"/>
                    </a:cubicBezTo>
                    <a:cubicBezTo>
                      <a:pt x="213" y="74"/>
                      <a:pt x="129" y="137"/>
                      <a:pt x="67" y="199"/>
                    </a:cubicBezTo>
                    <a:cubicBezTo>
                      <a:pt x="1" y="265"/>
                      <a:pt x="65" y="370"/>
                      <a:pt x="136" y="370"/>
                    </a:cubicBezTo>
                    <a:cubicBezTo>
                      <a:pt x="155" y="370"/>
                      <a:pt x="174" y="363"/>
                      <a:pt x="192" y="345"/>
                    </a:cubicBezTo>
                    <a:cubicBezTo>
                      <a:pt x="275" y="262"/>
                      <a:pt x="338" y="199"/>
                      <a:pt x="401" y="95"/>
                    </a:cubicBezTo>
                    <a:cubicBezTo>
                      <a:pt x="417" y="61"/>
                      <a:pt x="380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5" name="Google Shape;1355;p16"/>
              <p:cNvSpPr/>
              <p:nvPr/>
            </p:nvSpPr>
            <p:spPr>
              <a:xfrm>
                <a:off x="8445425" y="2818475"/>
                <a:ext cx="109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31" extrusionOk="0">
                    <a:moveTo>
                      <a:pt x="147" y="1"/>
                    </a:moveTo>
                    <a:cubicBezTo>
                      <a:pt x="1" y="22"/>
                      <a:pt x="1" y="230"/>
                      <a:pt x="147" y="230"/>
                    </a:cubicBezTo>
                    <a:cubicBezTo>
                      <a:pt x="209" y="230"/>
                      <a:pt x="293" y="230"/>
                      <a:pt x="376" y="209"/>
                    </a:cubicBezTo>
                    <a:cubicBezTo>
                      <a:pt x="439" y="168"/>
                      <a:pt x="439" y="63"/>
                      <a:pt x="376" y="43"/>
                    </a:cubicBezTo>
                    <a:cubicBezTo>
                      <a:pt x="293" y="22"/>
                      <a:pt x="209" y="1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6" name="Google Shape;1356;p16"/>
              <p:cNvSpPr/>
              <p:nvPr/>
            </p:nvSpPr>
            <p:spPr>
              <a:xfrm>
                <a:off x="8477825" y="2756425"/>
                <a:ext cx="20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10" extrusionOk="0">
                    <a:moveTo>
                      <a:pt x="790" y="1"/>
                    </a:moveTo>
                    <a:cubicBezTo>
                      <a:pt x="540" y="22"/>
                      <a:pt x="311" y="43"/>
                      <a:pt x="60" y="84"/>
                    </a:cubicBezTo>
                    <a:cubicBezTo>
                      <a:pt x="1" y="84"/>
                      <a:pt x="17" y="198"/>
                      <a:pt x="91" y="209"/>
                    </a:cubicBezTo>
                    <a:lnTo>
                      <a:pt x="91" y="209"/>
                    </a:lnTo>
                    <a:cubicBezTo>
                      <a:pt x="337" y="187"/>
                      <a:pt x="564" y="146"/>
                      <a:pt x="790" y="84"/>
                    </a:cubicBezTo>
                    <a:cubicBezTo>
                      <a:pt x="832" y="63"/>
                      <a:pt x="832" y="1"/>
                      <a:pt x="790" y="1"/>
                    </a:cubicBezTo>
                    <a:close/>
                    <a:moveTo>
                      <a:pt x="91" y="209"/>
                    </a:moveTo>
                    <a:cubicBezTo>
                      <a:pt x="87" y="209"/>
                      <a:pt x="84" y="209"/>
                      <a:pt x="81" y="209"/>
                    </a:cubicBezTo>
                    <a:lnTo>
                      <a:pt x="102" y="209"/>
                    </a:lnTo>
                    <a:cubicBezTo>
                      <a:pt x="98" y="209"/>
                      <a:pt x="94" y="209"/>
                      <a:pt x="91" y="2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7" name="Google Shape;1357;p16"/>
              <p:cNvSpPr/>
              <p:nvPr/>
            </p:nvSpPr>
            <p:spPr>
              <a:xfrm>
                <a:off x="8478550" y="2812700"/>
                <a:ext cx="137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59" extrusionOk="0">
                    <a:moveTo>
                      <a:pt x="466" y="0"/>
                    </a:moveTo>
                    <a:cubicBezTo>
                      <a:pt x="461" y="0"/>
                      <a:pt x="455" y="1"/>
                      <a:pt x="448" y="2"/>
                    </a:cubicBezTo>
                    <a:cubicBezTo>
                      <a:pt x="344" y="2"/>
                      <a:pt x="219" y="23"/>
                      <a:pt x="115" y="65"/>
                    </a:cubicBezTo>
                    <a:cubicBezTo>
                      <a:pt x="1" y="84"/>
                      <a:pt x="42" y="258"/>
                      <a:pt x="145" y="258"/>
                    </a:cubicBezTo>
                    <a:cubicBezTo>
                      <a:pt x="155" y="258"/>
                      <a:pt x="166" y="256"/>
                      <a:pt x="177" y="253"/>
                    </a:cubicBezTo>
                    <a:cubicBezTo>
                      <a:pt x="282" y="211"/>
                      <a:pt x="386" y="169"/>
                      <a:pt x="490" y="128"/>
                    </a:cubicBezTo>
                    <a:cubicBezTo>
                      <a:pt x="548" y="108"/>
                      <a:pt x="535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8" name="Google Shape;1358;p16"/>
              <p:cNvSpPr/>
              <p:nvPr/>
            </p:nvSpPr>
            <p:spPr>
              <a:xfrm>
                <a:off x="8453775" y="2895650"/>
                <a:ext cx="146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9" extrusionOk="0">
                    <a:moveTo>
                      <a:pt x="105" y="1"/>
                    </a:moveTo>
                    <a:cubicBezTo>
                      <a:pt x="0" y="1"/>
                      <a:pt x="0" y="168"/>
                      <a:pt x="105" y="188"/>
                    </a:cubicBezTo>
                    <a:cubicBezTo>
                      <a:pt x="251" y="188"/>
                      <a:pt x="376" y="168"/>
                      <a:pt x="522" y="147"/>
                    </a:cubicBezTo>
                    <a:cubicBezTo>
                      <a:pt x="584" y="147"/>
                      <a:pt x="584" y="42"/>
                      <a:pt x="522" y="22"/>
                    </a:cubicBezTo>
                    <a:cubicBezTo>
                      <a:pt x="376" y="1"/>
                      <a:pt x="25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9" name="Google Shape;1359;p16"/>
              <p:cNvSpPr/>
              <p:nvPr/>
            </p:nvSpPr>
            <p:spPr>
              <a:xfrm>
                <a:off x="8436900" y="2973750"/>
                <a:ext cx="31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19" extrusionOk="0">
                    <a:moveTo>
                      <a:pt x="667" y="0"/>
                    </a:moveTo>
                    <a:cubicBezTo>
                      <a:pt x="482" y="0"/>
                      <a:pt x="300" y="37"/>
                      <a:pt x="133" y="110"/>
                    </a:cubicBezTo>
                    <a:cubicBezTo>
                      <a:pt x="0" y="129"/>
                      <a:pt x="40" y="303"/>
                      <a:pt x="158" y="303"/>
                    </a:cubicBezTo>
                    <a:cubicBezTo>
                      <a:pt x="170" y="303"/>
                      <a:pt x="182" y="301"/>
                      <a:pt x="195" y="297"/>
                    </a:cubicBezTo>
                    <a:lnTo>
                      <a:pt x="195" y="318"/>
                    </a:lnTo>
                    <a:cubicBezTo>
                      <a:pt x="529" y="235"/>
                      <a:pt x="863" y="256"/>
                      <a:pt x="1218" y="193"/>
                    </a:cubicBezTo>
                    <a:cubicBezTo>
                      <a:pt x="1259" y="172"/>
                      <a:pt x="1259" y="110"/>
                      <a:pt x="1218" y="110"/>
                    </a:cubicBezTo>
                    <a:cubicBezTo>
                      <a:pt x="1040" y="37"/>
                      <a:pt x="853" y="0"/>
                      <a:pt x="6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0" name="Google Shape;1360;p16"/>
              <p:cNvSpPr/>
              <p:nvPr/>
            </p:nvSpPr>
            <p:spPr>
              <a:xfrm>
                <a:off x="8451225" y="3036450"/>
                <a:ext cx="281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53" extrusionOk="0">
                    <a:moveTo>
                      <a:pt x="1041" y="0"/>
                    </a:moveTo>
                    <a:cubicBezTo>
                      <a:pt x="728" y="0"/>
                      <a:pt x="436" y="21"/>
                      <a:pt x="123" y="84"/>
                    </a:cubicBezTo>
                    <a:cubicBezTo>
                      <a:pt x="24" y="84"/>
                      <a:pt x="0" y="252"/>
                      <a:pt x="105" y="252"/>
                    </a:cubicBezTo>
                    <a:cubicBezTo>
                      <a:pt x="110" y="252"/>
                      <a:pt x="116" y="252"/>
                      <a:pt x="123" y="251"/>
                    </a:cubicBezTo>
                    <a:cubicBezTo>
                      <a:pt x="436" y="251"/>
                      <a:pt x="749" y="188"/>
                      <a:pt x="1041" y="125"/>
                    </a:cubicBezTo>
                    <a:cubicBezTo>
                      <a:pt x="1124" y="105"/>
                      <a:pt x="1124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1" name="Google Shape;1361;p16"/>
              <p:cNvSpPr/>
              <p:nvPr/>
            </p:nvSpPr>
            <p:spPr>
              <a:xfrm>
                <a:off x="8441500" y="3098975"/>
                <a:ext cx="180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292" extrusionOk="0">
                    <a:moveTo>
                      <a:pt x="572" y="1"/>
                    </a:moveTo>
                    <a:cubicBezTo>
                      <a:pt x="457" y="1"/>
                      <a:pt x="322" y="107"/>
                      <a:pt x="223" y="107"/>
                    </a:cubicBezTo>
                    <a:cubicBezTo>
                      <a:pt x="199" y="107"/>
                      <a:pt x="177" y="101"/>
                      <a:pt x="158" y="86"/>
                    </a:cubicBezTo>
                    <a:cubicBezTo>
                      <a:pt x="144" y="79"/>
                      <a:pt x="131" y="76"/>
                      <a:pt x="118" y="76"/>
                    </a:cubicBezTo>
                    <a:cubicBezTo>
                      <a:pt x="51" y="76"/>
                      <a:pt x="1" y="158"/>
                      <a:pt x="53" y="211"/>
                    </a:cubicBezTo>
                    <a:cubicBezTo>
                      <a:pt x="99" y="241"/>
                      <a:pt x="156" y="261"/>
                      <a:pt x="216" y="261"/>
                    </a:cubicBezTo>
                    <a:cubicBezTo>
                      <a:pt x="238" y="261"/>
                      <a:pt x="260" y="258"/>
                      <a:pt x="283" y="252"/>
                    </a:cubicBezTo>
                    <a:cubicBezTo>
                      <a:pt x="320" y="252"/>
                      <a:pt x="417" y="201"/>
                      <a:pt x="493" y="176"/>
                    </a:cubicBezTo>
                    <a:lnTo>
                      <a:pt x="493" y="176"/>
                    </a:lnTo>
                    <a:cubicBezTo>
                      <a:pt x="492" y="180"/>
                      <a:pt x="491" y="185"/>
                      <a:pt x="491" y="190"/>
                    </a:cubicBezTo>
                    <a:cubicBezTo>
                      <a:pt x="500" y="262"/>
                      <a:pt x="544" y="291"/>
                      <a:pt x="591" y="291"/>
                    </a:cubicBezTo>
                    <a:cubicBezTo>
                      <a:pt x="653" y="291"/>
                      <a:pt x="721" y="240"/>
                      <a:pt x="721" y="169"/>
                    </a:cubicBezTo>
                    <a:cubicBezTo>
                      <a:pt x="721" y="86"/>
                      <a:pt x="679" y="23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2" name="Google Shape;1362;p16"/>
              <p:cNvSpPr/>
              <p:nvPr/>
            </p:nvSpPr>
            <p:spPr>
              <a:xfrm>
                <a:off x="8430225" y="3155975"/>
                <a:ext cx="19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83" extrusionOk="0">
                    <a:moveTo>
                      <a:pt x="531" y="1"/>
                    </a:moveTo>
                    <a:cubicBezTo>
                      <a:pt x="377" y="1"/>
                      <a:pt x="226" y="43"/>
                      <a:pt x="87" y="121"/>
                    </a:cubicBezTo>
                    <a:cubicBezTo>
                      <a:pt x="1" y="173"/>
                      <a:pt x="58" y="282"/>
                      <a:pt x="139" y="282"/>
                    </a:cubicBezTo>
                    <a:cubicBezTo>
                      <a:pt x="156" y="282"/>
                      <a:pt x="174" y="277"/>
                      <a:pt x="191" y="267"/>
                    </a:cubicBezTo>
                    <a:cubicBezTo>
                      <a:pt x="251" y="241"/>
                      <a:pt x="315" y="219"/>
                      <a:pt x="381" y="202"/>
                    </a:cubicBezTo>
                    <a:lnTo>
                      <a:pt x="381" y="202"/>
                    </a:lnTo>
                    <a:cubicBezTo>
                      <a:pt x="382" y="236"/>
                      <a:pt x="412" y="270"/>
                      <a:pt x="446" y="270"/>
                    </a:cubicBezTo>
                    <a:cubicBezTo>
                      <a:pt x="451" y="270"/>
                      <a:pt x="457" y="269"/>
                      <a:pt x="462" y="267"/>
                    </a:cubicBezTo>
                    <a:cubicBezTo>
                      <a:pt x="525" y="225"/>
                      <a:pt x="629" y="183"/>
                      <a:pt x="692" y="163"/>
                    </a:cubicBezTo>
                    <a:cubicBezTo>
                      <a:pt x="775" y="142"/>
                      <a:pt x="775" y="17"/>
                      <a:pt x="692" y="17"/>
                    </a:cubicBezTo>
                    <a:cubicBezTo>
                      <a:pt x="638" y="6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3" name="Google Shape;1363;p16"/>
              <p:cNvSpPr/>
              <p:nvPr/>
            </p:nvSpPr>
            <p:spPr>
              <a:xfrm>
                <a:off x="8476700" y="3145600"/>
                <a:ext cx="177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95" extrusionOk="0">
                    <a:moveTo>
                      <a:pt x="335" y="1"/>
                    </a:moveTo>
                    <a:cubicBezTo>
                      <a:pt x="264" y="1"/>
                      <a:pt x="195" y="6"/>
                      <a:pt x="126" y="14"/>
                    </a:cubicBezTo>
                    <a:cubicBezTo>
                      <a:pt x="1" y="14"/>
                      <a:pt x="1" y="181"/>
                      <a:pt x="126" y="181"/>
                    </a:cubicBezTo>
                    <a:cubicBezTo>
                      <a:pt x="195" y="190"/>
                      <a:pt x="264" y="195"/>
                      <a:pt x="335" y="195"/>
                    </a:cubicBezTo>
                    <a:cubicBezTo>
                      <a:pt x="435" y="195"/>
                      <a:pt x="538" y="185"/>
                      <a:pt x="648" y="160"/>
                    </a:cubicBezTo>
                    <a:cubicBezTo>
                      <a:pt x="710" y="140"/>
                      <a:pt x="710" y="56"/>
                      <a:pt x="648" y="35"/>
                    </a:cubicBezTo>
                    <a:cubicBezTo>
                      <a:pt x="538" y="11"/>
                      <a:pt x="435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4" name="Google Shape;1364;p16"/>
              <p:cNvSpPr/>
              <p:nvPr/>
            </p:nvSpPr>
            <p:spPr>
              <a:xfrm>
                <a:off x="8449075" y="3189525"/>
                <a:ext cx="1097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60" extrusionOk="0">
                    <a:moveTo>
                      <a:pt x="306" y="0"/>
                    </a:moveTo>
                    <a:cubicBezTo>
                      <a:pt x="281" y="0"/>
                      <a:pt x="258" y="10"/>
                      <a:pt x="243" y="28"/>
                    </a:cubicBezTo>
                    <a:lnTo>
                      <a:pt x="243" y="28"/>
                    </a:lnTo>
                    <a:cubicBezTo>
                      <a:pt x="230" y="23"/>
                      <a:pt x="218" y="18"/>
                      <a:pt x="209" y="9"/>
                    </a:cubicBezTo>
                    <a:lnTo>
                      <a:pt x="105" y="9"/>
                    </a:lnTo>
                    <a:cubicBezTo>
                      <a:pt x="21" y="9"/>
                      <a:pt x="1" y="93"/>
                      <a:pt x="42" y="135"/>
                    </a:cubicBezTo>
                    <a:cubicBezTo>
                      <a:pt x="105" y="197"/>
                      <a:pt x="188" y="239"/>
                      <a:pt x="293" y="260"/>
                    </a:cubicBezTo>
                    <a:cubicBezTo>
                      <a:pt x="376" y="239"/>
                      <a:pt x="439" y="114"/>
                      <a:pt x="376" y="30"/>
                    </a:cubicBezTo>
                    <a:cubicBezTo>
                      <a:pt x="355" y="9"/>
                      <a:pt x="330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5" name="Google Shape;1365;p16"/>
              <p:cNvSpPr/>
              <p:nvPr/>
            </p:nvSpPr>
            <p:spPr>
              <a:xfrm>
                <a:off x="8426100" y="3245375"/>
                <a:ext cx="245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1" extrusionOk="0">
                    <a:moveTo>
                      <a:pt x="602" y="1"/>
                    </a:moveTo>
                    <a:cubicBezTo>
                      <a:pt x="400" y="1"/>
                      <a:pt x="190" y="106"/>
                      <a:pt x="64" y="257"/>
                    </a:cubicBezTo>
                    <a:cubicBezTo>
                      <a:pt x="0" y="321"/>
                      <a:pt x="59" y="410"/>
                      <a:pt x="128" y="410"/>
                    </a:cubicBezTo>
                    <a:cubicBezTo>
                      <a:pt x="148" y="410"/>
                      <a:pt x="170" y="402"/>
                      <a:pt x="189" y="383"/>
                    </a:cubicBezTo>
                    <a:cubicBezTo>
                      <a:pt x="316" y="256"/>
                      <a:pt x="481" y="186"/>
                      <a:pt x="651" y="186"/>
                    </a:cubicBezTo>
                    <a:cubicBezTo>
                      <a:pt x="733" y="186"/>
                      <a:pt x="817" y="203"/>
                      <a:pt x="899" y="237"/>
                    </a:cubicBezTo>
                    <a:cubicBezTo>
                      <a:pt x="907" y="239"/>
                      <a:pt x="915" y="241"/>
                      <a:pt x="922" y="241"/>
                    </a:cubicBezTo>
                    <a:cubicBezTo>
                      <a:pt x="966" y="241"/>
                      <a:pt x="979" y="189"/>
                      <a:pt x="961" y="153"/>
                    </a:cubicBezTo>
                    <a:cubicBezTo>
                      <a:pt x="862" y="46"/>
                      <a:pt x="734" y="1"/>
                      <a:pt x="6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6" name="Google Shape;1366;p16"/>
              <p:cNvSpPr/>
              <p:nvPr/>
            </p:nvSpPr>
            <p:spPr>
              <a:xfrm>
                <a:off x="8460850" y="2706900"/>
                <a:ext cx="158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78" extrusionOk="0">
                    <a:moveTo>
                      <a:pt x="552" y="0"/>
                    </a:moveTo>
                    <a:cubicBezTo>
                      <a:pt x="385" y="21"/>
                      <a:pt x="260" y="63"/>
                      <a:pt x="114" y="105"/>
                    </a:cubicBezTo>
                    <a:cubicBezTo>
                      <a:pt x="1" y="123"/>
                      <a:pt x="40" y="278"/>
                      <a:pt x="126" y="278"/>
                    </a:cubicBezTo>
                    <a:cubicBezTo>
                      <a:pt x="135" y="278"/>
                      <a:pt x="145" y="276"/>
                      <a:pt x="155" y="272"/>
                    </a:cubicBezTo>
                    <a:cubicBezTo>
                      <a:pt x="301" y="251"/>
                      <a:pt x="447" y="209"/>
                      <a:pt x="572" y="146"/>
                    </a:cubicBezTo>
                    <a:cubicBezTo>
                      <a:pt x="635" y="105"/>
                      <a:pt x="614" y="21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7" name="Google Shape;1367;p16"/>
              <p:cNvSpPr/>
              <p:nvPr/>
            </p:nvSpPr>
            <p:spPr>
              <a:xfrm>
                <a:off x="8483900" y="2630775"/>
                <a:ext cx="204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65" extrusionOk="0">
                    <a:moveTo>
                      <a:pt x="539" y="1"/>
                    </a:moveTo>
                    <a:cubicBezTo>
                      <a:pt x="383" y="1"/>
                      <a:pt x="231" y="33"/>
                      <a:pt x="88" y="104"/>
                    </a:cubicBezTo>
                    <a:cubicBezTo>
                      <a:pt x="0" y="140"/>
                      <a:pt x="46" y="264"/>
                      <a:pt x="125" y="264"/>
                    </a:cubicBezTo>
                    <a:cubicBezTo>
                      <a:pt x="140" y="264"/>
                      <a:pt x="156" y="260"/>
                      <a:pt x="172" y="250"/>
                    </a:cubicBezTo>
                    <a:cubicBezTo>
                      <a:pt x="360" y="167"/>
                      <a:pt x="547" y="125"/>
                      <a:pt x="756" y="125"/>
                    </a:cubicBezTo>
                    <a:cubicBezTo>
                      <a:pt x="761" y="127"/>
                      <a:pt x="767" y="128"/>
                      <a:pt x="771" y="128"/>
                    </a:cubicBezTo>
                    <a:cubicBezTo>
                      <a:pt x="818" y="128"/>
                      <a:pt x="813" y="40"/>
                      <a:pt x="756" y="21"/>
                    </a:cubicBezTo>
                    <a:cubicBezTo>
                      <a:pt x="683" y="8"/>
                      <a:pt x="611" y="1"/>
                      <a:pt x="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8" name="Google Shape;1368;p16"/>
              <p:cNvSpPr/>
              <p:nvPr/>
            </p:nvSpPr>
            <p:spPr>
              <a:xfrm>
                <a:off x="8468900" y="2574375"/>
                <a:ext cx="254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00" extrusionOk="0">
                    <a:moveTo>
                      <a:pt x="943" y="0"/>
                    </a:moveTo>
                    <a:cubicBezTo>
                      <a:pt x="935" y="0"/>
                      <a:pt x="927" y="1"/>
                      <a:pt x="918" y="4"/>
                    </a:cubicBezTo>
                    <a:cubicBezTo>
                      <a:pt x="918" y="4"/>
                      <a:pt x="918" y="4"/>
                      <a:pt x="918" y="4"/>
                    </a:cubicBezTo>
                    <a:lnTo>
                      <a:pt x="918" y="4"/>
                    </a:lnTo>
                    <a:lnTo>
                      <a:pt x="626" y="45"/>
                    </a:lnTo>
                    <a:cubicBezTo>
                      <a:pt x="608" y="45"/>
                      <a:pt x="597" y="52"/>
                      <a:pt x="591" y="62"/>
                    </a:cubicBezTo>
                    <a:lnTo>
                      <a:pt x="591" y="62"/>
                    </a:lnTo>
                    <a:cubicBezTo>
                      <a:pt x="438" y="80"/>
                      <a:pt x="282" y="87"/>
                      <a:pt x="125" y="87"/>
                    </a:cubicBezTo>
                    <a:cubicBezTo>
                      <a:pt x="0" y="87"/>
                      <a:pt x="0" y="275"/>
                      <a:pt x="125" y="296"/>
                    </a:cubicBezTo>
                    <a:cubicBezTo>
                      <a:pt x="162" y="298"/>
                      <a:pt x="198" y="299"/>
                      <a:pt x="235" y="299"/>
                    </a:cubicBezTo>
                    <a:cubicBezTo>
                      <a:pt x="490" y="299"/>
                      <a:pt x="743" y="236"/>
                      <a:pt x="980" y="108"/>
                    </a:cubicBezTo>
                    <a:cubicBezTo>
                      <a:pt x="1018" y="71"/>
                      <a:pt x="1005" y="0"/>
                      <a:pt x="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9" name="Google Shape;1369;p16"/>
              <p:cNvSpPr/>
              <p:nvPr/>
            </p:nvSpPr>
            <p:spPr>
              <a:xfrm>
                <a:off x="8423525" y="2592700"/>
                <a:ext cx="172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51" extrusionOk="0">
                    <a:moveTo>
                      <a:pt x="605" y="1"/>
                    </a:moveTo>
                    <a:cubicBezTo>
                      <a:pt x="438" y="21"/>
                      <a:pt x="251" y="63"/>
                      <a:pt x="84" y="105"/>
                    </a:cubicBezTo>
                    <a:cubicBezTo>
                      <a:pt x="0" y="126"/>
                      <a:pt x="42" y="251"/>
                      <a:pt x="126" y="251"/>
                    </a:cubicBezTo>
                    <a:cubicBezTo>
                      <a:pt x="292" y="209"/>
                      <a:pt x="459" y="167"/>
                      <a:pt x="626" y="126"/>
                    </a:cubicBezTo>
                    <a:cubicBezTo>
                      <a:pt x="689" y="105"/>
                      <a:pt x="689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0" name="Google Shape;1370;p16"/>
              <p:cNvSpPr/>
              <p:nvPr/>
            </p:nvSpPr>
            <p:spPr>
              <a:xfrm>
                <a:off x="8448725" y="2659825"/>
                <a:ext cx="1967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17" extrusionOk="0">
                    <a:moveTo>
                      <a:pt x="609" y="1"/>
                    </a:moveTo>
                    <a:cubicBezTo>
                      <a:pt x="439" y="1"/>
                      <a:pt x="268" y="35"/>
                      <a:pt x="98" y="69"/>
                    </a:cubicBezTo>
                    <a:cubicBezTo>
                      <a:pt x="1" y="88"/>
                      <a:pt x="30" y="217"/>
                      <a:pt x="120" y="217"/>
                    </a:cubicBezTo>
                    <a:cubicBezTo>
                      <a:pt x="126" y="217"/>
                      <a:pt x="133" y="216"/>
                      <a:pt x="140" y="215"/>
                    </a:cubicBezTo>
                    <a:cubicBezTo>
                      <a:pt x="348" y="194"/>
                      <a:pt x="557" y="152"/>
                      <a:pt x="745" y="69"/>
                    </a:cubicBezTo>
                    <a:cubicBezTo>
                      <a:pt x="786" y="48"/>
                      <a:pt x="765" y="6"/>
                      <a:pt x="724" y="6"/>
                    </a:cubicBezTo>
                    <a:cubicBezTo>
                      <a:pt x="685" y="2"/>
                      <a:pt x="64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1" name="Google Shape;1371;p16"/>
              <p:cNvSpPr/>
              <p:nvPr/>
            </p:nvSpPr>
            <p:spPr>
              <a:xfrm>
                <a:off x="8455500" y="2500025"/>
                <a:ext cx="181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46" extrusionOk="0">
                    <a:moveTo>
                      <a:pt x="270" y="0"/>
                    </a:moveTo>
                    <a:cubicBezTo>
                      <a:pt x="220" y="0"/>
                      <a:pt x="170" y="6"/>
                      <a:pt x="119" y="16"/>
                    </a:cubicBezTo>
                    <a:cubicBezTo>
                      <a:pt x="0" y="36"/>
                      <a:pt x="50" y="205"/>
                      <a:pt x="162" y="205"/>
                    </a:cubicBezTo>
                    <a:cubicBezTo>
                      <a:pt x="169" y="205"/>
                      <a:pt x="175" y="205"/>
                      <a:pt x="182" y="204"/>
                    </a:cubicBezTo>
                    <a:cubicBezTo>
                      <a:pt x="233" y="189"/>
                      <a:pt x="288" y="182"/>
                      <a:pt x="343" y="182"/>
                    </a:cubicBezTo>
                    <a:cubicBezTo>
                      <a:pt x="443" y="182"/>
                      <a:pt x="546" y="205"/>
                      <a:pt x="640" y="245"/>
                    </a:cubicBezTo>
                    <a:cubicBezTo>
                      <a:pt x="682" y="245"/>
                      <a:pt x="724" y="204"/>
                      <a:pt x="682" y="162"/>
                    </a:cubicBezTo>
                    <a:cubicBezTo>
                      <a:pt x="572" y="51"/>
                      <a:pt x="425" y="0"/>
                      <a:pt x="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2" name="Google Shape;1372;p16"/>
              <p:cNvSpPr/>
              <p:nvPr/>
            </p:nvSpPr>
            <p:spPr>
              <a:xfrm>
                <a:off x="8879775" y="2706175"/>
                <a:ext cx="162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59" extrusionOk="0">
                    <a:moveTo>
                      <a:pt x="243" y="0"/>
                    </a:moveTo>
                    <a:cubicBezTo>
                      <a:pt x="204" y="0"/>
                      <a:pt x="165" y="3"/>
                      <a:pt x="126" y="9"/>
                    </a:cubicBezTo>
                    <a:cubicBezTo>
                      <a:pt x="1" y="29"/>
                      <a:pt x="1" y="238"/>
                      <a:pt x="126" y="259"/>
                    </a:cubicBezTo>
                    <a:lnTo>
                      <a:pt x="126" y="238"/>
                    </a:lnTo>
                    <a:cubicBezTo>
                      <a:pt x="169" y="244"/>
                      <a:pt x="212" y="247"/>
                      <a:pt x="254" y="247"/>
                    </a:cubicBezTo>
                    <a:cubicBezTo>
                      <a:pt x="358" y="247"/>
                      <a:pt x="461" y="232"/>
                      <a:pt x="564" y="217"/>
                    </a:cubicBezTo>
                    <a:cubicBezTo>
                      <a:pt x="648" y="175"/>
                      <a:pt x="648" y="71"/>
                      <a:pt x="564" y="50"/>
                    </a:cubicBezTo>
                    <a:cubicBezTo>
                      <a:pt x="457" y="20"/>
                      <a:pt x="350" y="0"/>
                      <a:pt x="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3" name="Google Shape;1373;p16"/>
              <p:cNvSpPr/>
              <p:nvPr/>
            </p:nvSpPr>
            <p:spPr>
              <a:xfrm>
                <a:off x="8859450" y="2770300"/>
                <a:ext cx="177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8" extrusionOk="0">
                    <a:moveTo>
                      <a:pt x="260" y="1"/>
                    </a:moveTo>
                    <a:cubicBezTo>
                      <a:pt x="215" y="1"/>
                      <a:pt x="170" y="3"/>
                      <a:pt x="126" y="9"/>
                    </a:cubicBezTo>
                    <a:cubicBezTo>
                      <a:pt x="0" y="30"/>
                      <a:pt x="0" y="197"/>
                      <a:pt x="126" y="218"/>
                    </a:cubicBezTo>
                    <a:cubicBezTo>
                      <a:pt x="292" y="218"/>
                      <a:pt x="459" y="197"/>
                      <a:pt x="647" y="176"/>
                    </a:cubicBezTo>
                    <a:cubicBezTo>
                      <a:pt x="710" y="155"/>
                      <a:pt x="710" y="72"/>
                      <a:pt x="647" y="51"/>
                    </a:cubicBezTo>
                    <a:cubicBezTo>
                      <a:pt x="510" y="20"/>
                      <a:pt x="383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4" name="Google Shape;1374;p16"/>
              <p:cNvSpPr/>
              <p:nvPr/>
            </p:nvSpPr>
            <p:spPr>
              <a:xfrm>
                <a:off x="8833000" y="2854875"/>
                <a:ext cx="165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99" extrusionOk="0">
                    <a:moveTo>
                      <a:pt x="174" y="1"/>
                    </a:moveTo>
                    <a:cubicBezTo>
                      <a:pt x="84" y="1"/>
                      <a:pt x="0" y="106"/>
                      <a:pt x="99" y="172"/>
                    </a:cubicBezTo>
                    <a:cubicBezTo>
                      <a:pt x="180" y="253"/>
                      <a:pt x="295" y="299"/>
                      <a:pt x="418" y="299"/>
                    </a:cubicBezTo>
                    <a:cubicBezTo>
                      <a:pt x="485" y="299"/>
                      <a:pt x="554" y="285"/>
                      <a:pt x="620" y="255"/>
                    </a:cubicBezTo>
                    <a:cubicBezTo>
                      <a:pt x="662" y="213"/>
                      <a:pt x="641" y="130"/>
                      <a:pt x="579" y="109"/>
                    </a:cubicBezTo>
                    <a:cubicBezTo>
                      <a:pt x="557" y="113"/>
                      <a:pt x="534" y="115"/>
                      <a:pt x="512" y="115"/>
                    </a:cubicBezTo>
                    <a:cubicBezTo>
                      <a:pt x="411" y="115"/>
                      <a:pt x="314" y="77"/>
                      <a:pt x="245" y="26"/>
                    </a:cubicBezTo>
                    <a:cubicBezTo>
                      <a:pt x="223" y="8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5" name="Google Shape;1375;p16"/>
              <p:cNvSpPr/>
              <p:nvPr/>
            </p:nvSpPr>
            <p:spPr>
              <a:xfrm>
                <a:off x="8811500" y="2979675"/>
                <a:ext cx="125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90" extrusionOk="0">
                    <a:moveTo>
                      <a:pt x="193" y="1"/>
                    </a:moveTo>
                    <a:cubicBezTo>
                      <a:pt x="87" y="1"/>
                      <a:pt x="1" y="171"/>
                      <a:pt x="125" y="206"/>
                    </a:cubicBezTo>
                    <a:lnTo>
                      <a:pt x="125" y="227"/>
                    </a:lnTo>
                    <a:cubicBezTo>
                      <a:pt x="208" y="269"/>
                      <a:pt x="292" y="290"/>
                      <a:pt x="396" y="290"/>
                    </a:cubicBezTo>
                    <a:cubicBezTo>
                      <a:pt x="458" y="290"/>
                      <a:pt x="500" y="206"/>
                      <a:pt x="458" y="165"/>
                    </a:cubicBezTo>
                    <a:cubicBezTo>
                      <a:pt x="396" y="102"/>
                      <a:pt x="333" y="60"/>
                      <a:pt x="250" y="19"/>
                    </a:cubicBezTo>
                    <a:cubicBezTo>
                      <a:pt x="231" y="6"/>
                      <a:pt x="211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6" name="Google Shape;1376;p16"/>
              <p:cNvSpPr/>
              <p:nvPr/>
            </p:nvSpPr>
            <p:spPr>
              <a:xfrm>
                <a:off x="8830675" y="2764625"/>
                <a:ext cx="11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1" extrusionOk="0">
                    <a:moveTo>
                      <a:pt x="233" y="1"/>
                    </a:moveTo>
                    <a:cubicBezTo>
                      <a:pt x="174" y="1"/>
                      <a:pt x="114" y="22"/>
                      <a:pt x="67" y="69"/>
                    </a:cubicBezTo>
                    <a:cubicBezTo>
                      <a:pt x="1" y="135"/>
                      <a:pt x="78" y="240"/>
                      <a:pt x="155" y="240"/>
                    </a:cubicBezTo>
                    <a:cubicBezTo>
                      <a:pt x="175" y="240"/>
                      <a:pt x="195" y="233"/>
                      <a:pt x="213" y="215"/>
                    </a:cubicBezTo>
                    <a:cubicBezTo>
                      <a:pt x="234" y="205"/>
                      <a:pt x="255" y="199"/>
                      <a:pt x="273" y="199"/>
                    </a:cubicBezTo>
                    <a:cubicBezTo>
                      <a:pt x="291" y="199"/>
                      <a:pt x="307" y="205"/>
                      <a:pt x="317" y="215"/>
                    </a:cubicBezTo>
                    <a:cubicBezTo>
                      <a:pt x="326" y="217"/>
                      <a:pt x="335" y="218"/>
                      <a:pt x="342" y="218"/>
                    </a:cubicBezTo>
                    <a:cubicBezTo>
                      <a:pt x="409" y="218"/>
                      <a:pt x="440" y="146"/>
                      <a:pt x="421" y="90"/>
                    </a:cubicBezTo>
                    <a:cubicBezTo>
                      <a:pt x="376" y="33"/>
                      <a:pt x="305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7" name="Google Shape;1377;p16"/>
              <p:cNvSpPr/>
              <p:nvPr/>
            </p:nvSpPr>
            <p:spPr>
              <a:xfrm>
                <a:off x="8871750" y="2863175"/>
                <a:ext cx="132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7" extrusionOk="0">
                    <a:moveTo>
                      <a:pt x="125" y="1"/>
                    </a:moveTo>
                    <a:cubicBezTo>
                      <a:pt x="40" y="1"/>
                      <a:pt x="1" y="157"/>
                      <a:pt x="113" y="194"/>
                    </a:cubicBezTo>
                    <a:cubicBezTo>
                      <a:pt x="197" y="236"/>
                      <a:pt x="322" y="257"/>
                      <a:pt x="426" y="257"/>
                    </a:cubicBezTo>
                    <a:cubicBezTo>
                      <a:pt x="489" y="257"/>
                      <a:pt x="531" y="194"/>
                      <a:pt x="468" y="153"/>
                    </a:cubicBezTo>
                    <a:cubicBezTo>
                      <a:pt x="385" y="90"/>
                      <a:pt x="259" y="48"/>
                      <a:pt x="155" y="7"/>
                    </a:cubicBezTo>
                    <a:cubicBezTo>
                      <a:pt x="145" y="2"/>
                      <a:pt x="135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8" name="Google Shape;1378;p16"/>
              <p:cNvSpPr/>
              <p:nvPr/>
            </p:nvSpPr>
            <p:spPr>
              <a:xfrm>
                <a:off x="8833900" y="2671175"/>
                <a:ext cx="182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49" extrusionOk="0">
                    <a:moveTo>
                      <a:pt x="233" y="1"/>
                    </a:moveTo>
                    <a:cubicBezTo>
                      <a:pt x="197" y="1"/>
                      <a:pt x="161" y="4"/>
                      <a:pt x="126" y="11"/>
                    </a:cubicBezTo>
                    <a:cubicBezTo>
                      <a:pt x="0" y="11"/>
                      <a:pt x="0" y="199"/>
                      <a:pt x="126" y="199"/>
                    </a:cubicBezTo>
                    <a:cubicBezTo>
                      <a:pt x="147" y="196"/>
                      <a:pt x="169" y="195"/>
                      <a:pt x="190" y="195"/>
                    </a:cubicBezTo>
                    <a:cubicBezTo>
                      <a:pt x="335" y="195"/>
                      <a:pt x="478" y="254"/>
                      <a:pt x="605" y="345"/>
                    </a:cubicBezTo>
                    <a:cubicBezTo>
                      <a:pt x="614" y="348"/>
                      <a:pt x="622" y="349"/>
                      <a:pt x="630" y="349"/>
                    </a:cubicBezTo>
                    <a:cubicBezTo>
                      <a:pt x="683" y="349"/>
                      <a:pt x="728" y="295"/>
                      <a:pt x="710" y="240"/>
                    </a:cubicBezTo>
                    <a:cubicBezTo>
                      <a:pt x="588" y="85"/>
                      <a:pt x="409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9" name="Google Shape;1379;p16"/>
              <p:cNvSpPr/>
              <p:nvPr/>
            </p:nvSpPr>
            <p:spPr>
              <a:xfrm>
                <a:off x="8166550" y="2896150"/>
                <a:ext cx="61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50" extrusionOk="0">
                    <a:moveTo>
                      <a:pt x="68" y="0"/>
                    </a:moveTo>
                    <a:cubicBezTo>
                      <a:pt x="1" y="0"/>
                      <a:pt x="1" y="149"/>
                      <a:pt x="68" y="149"/>
                    </a:cubicBezTo>
                    <a:cubicBezTo>
                      <a:pt x="72" y="149"/>
                      <a:pt x="76" y="149"/>
                      <a:pt x="80" y="148"/>
                    </a:cubicBezTo>
                    <a:lnTo>
                      <a:pt x="184" y="127"/>
                    </a:lnTo>
                    <a:cubicBezTo>
                      <a:pt x="247" y="106"/>
                      <a:pt x="247" y="43"/>
                      <a:pt x="184" y="22"/>
                    </a:cubicBezTo>
                    <a:lnTo>
                      <a:pt x="80" y="2"/>
                    </a:lnTo>
                    <a:cubicBezTo>
                      <a:pt x="76" y="1"/>
                      <a:pt x="72" y="0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0" name="Google Shape;1380;p16"/>
              <p:cNvSpPr/>
              <p:nvPr/>
            </p:nvSpPr>
            <p:spPr>
              <a:xfrm>
                <a:off x="8162950" y="2912225"/>
                <a:ext cx="246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426" extrusionOk="0">
                    <a:moveTo>
                      <a:pt x="842" y="0"/>
                    </a:moveTo>
                    <a:cubicBezTo>
                      <a:pt x="832" y="0"/>
                      <a:pt x="820" y="2"/>
                      <a:pt x="808" y="5"/>
                    </a:cubicBezTo>
                    <a:cubicBezTo>
                      <a:pt x="704" y="26"/>
                      <a:pt x="600" y="47"/>
                      <a:pt x="495" y="68"/>
                    </a:cubicBezTo>
                    <a:cubicBezTo>
                      <a:pt x="477" y="72"/>
                      <a:pt x="463" y="83"/>
                      <a:pt x="455" y="97"/>
                    </a:cubicBezTo>
                    <a:lnTo>
                      <a:pt x="455" y="97"/>
                    </a:lnTo>
                    <a:cubicBezTo>
                      <a:pt x="320" y="145"/>
                      <a:pt x="189" y="210"/>
                      <a:pt x="57" y="297"/>
                    </a:cubicBezTo>
                    <a:cubicBezTo>
                      <a:pt x="0" y="335"/>
                      <a:pt x="30" y="425"/>
                      <a:pt x="98" y="425"/>
                    </a:cubicBezTo>
                    <a:cubicBezTo>
                      <a:pt x="105" y="425"/>
                      <a:pt x="112" y="424"/>
                      <a:pt x="120" y="422"/>
                    </a:cubicBezTo>
                    <a:cubicBezTo>
                      <a:pt x="343" y="329"/>
                      <a:pt x="567" y="269"/>
                      <a:pt x="790" y="228"/>
                    </a:cubicBezTo>
                    <a:lnTo>
                      <a:pt x="790" y="228"/>
                    </a:lnTo>
                    <a:cubicBezTo>
                      <a:pt x="803" y="230"/>
                      <a:pt x="816" y="232"/>
                      <a:pt x="829" y="235"/>
                    </a:cubicBezTo>
                    <a:lnTo>
                      <a:pt x="829" y="221"/>
                    </a:lnTo>
                    <a:lnTo>
                      <a:pt x="829" y="221"/>
                    </a:lnTo>
                    <a:cubicBezTo>
                      <a:pt x="843" y="218"/>
                      <a:pt x="857" y="216"/>
                      <a:pt x="871" y="214"/>
                    </a:cubicBezTo>
                    <a:cubicBezTo>
                      <a:pt x="985" y="195"/>
                      <a:pt x="96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1" name="Google Shape;1381;p16"/>
              <p:cNvSpPr/>
              <p:nvPr/>
            </p:nvSpPr>
            <p:spPr>
              <a:xfrm>
                <a:off x="8172650" y="2946775"/>
                <a:ext cx="16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98" extrusionOk="0">
                    <a:moveTo>
                      <a:pt x="449" y="0"/>
                    </a:moveTo>
                    <a:cubicBezTo>
                      <a:pt x="284" y="0"/>
                      <a:pt x="126" y="87"/>
                      <a:pt x="45" y="250"/>
                    </a:cubicBezTo>
                    <a:cubicBezTo>
                      <a:pt x="0" y="324"/>
                      <a:pt x="71" y="398"/>
                      <a:pt x="145" y="398"/>
                    </a:cubicBezTo>
                    <a:cubicBezTo>
                      <a:pt x="176" y="398"/>
                      <a:pt x="208" y="385"/>
                      <a:pt x="232" y="354"/>
                    </a:cubicBezTo>
                    <a:cubicBezTo>
                      <a:pt x="316" y="208"/>
                      <a:pt x="420" y="208"/>
                      <a:pt x="566" y="167"/>
                    </a:cubicBezTo>
                    <a:cubicBezTo>
                      <a:pt x="629" y="146"/>
                      <a:pt x="650" y="42"/>
                      <a:pt x="587" y="21"/>
                    </a:cubicBezTo>
                    <a:cubicBezTo>
                      <a:pt x="542" y="7"/>
                      <a:pt x="495" y="0"/>
                      <a:pt x="4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2" name="Google Shape;1382;p16"/>
              <p:cNvSpPr/>
              <p:nvPr/>
            </p:nvSpPr>
            <p:spPr>
              <a:xfrm>
                <a:off x="8220700" y="2941700"/>
                <a:ext cx="208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95" extrusionOk="0">
                    <a:moveTo>
                      <a:pt x="572" y="0"/>
                    </a:moveTo>
                    <a:cubicBezTo>
                      <a:pt x="386" y="0"/>
                      <a:pt x="202" y="75"/>
                      <a:pt x="83" y="224"/>
                    </a:cubicBezTo>
                    <a:cubicBezTo>
                      <a:pt x="1" y="290"/>
                      <a:pt x="75" y="395"/>
                      <a:pt x="161" y="395"/>
                    </a:cubicBezTo>
                    <a:cubicBezTo>
                      <a:pt x="184" y="395"/>
                      <a:pt x="207" y="387"/>
                      <a:pt x="229" y="370"/>
                    </a:cubicBezTo>
                    <a:cubicBezTo>
                      <a:pt x="396" y="265"/>
                      <a:pt x="584" y="182"/>
                      <a:pt x="772" y="161"/>
                    </a:cubicBezTo>
                    <a:cubicBezTo>
                      <a:pt x="834" y="140"/>
                      <a:pt x="834" y="57"/>
                      <a:pt x="792" y="36"/>
                    </a:cubicBezTo>
                    <a:cubicBezTo>
                      <a:pt x="721" y="12"/>
                      <a:pt x="646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3" name="Google Shape;1383;p16"/>
              <p:cNvSpPr/>
              <p:nvPr/>
            </p:nvSpPr>
            <p:spPr>
              <a:xfrm>
                <a:off x="8200725" y="2912350"/>
                <a:ext cx="132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262" extrusionOk="0">
                    <a:moveTo>
                      <a:pt x="423" y="0"/>
                    </a:moveTo>
                    <a:lnTo>
                      <a:pt x="111" y="63"/>
                    </a:lnTo>
                    <a:cubicBezTo>
                      <a:pt x="0" y="81"/>
                      <a:pt x="36" y="261"/>
                      <a:pt x="145" y="261"/>
                    </a:cubicBezTo>
                    <a:cubicBezTo>
                      <a:pt x="160" y="261"/>
                      <a:pt x="177" y="258"/>
                      <a:pt x="194" y="251"/>
                    </a:cubicBezTo>
                    <a:lnTo>
                      <a:pt x="465" y="105"/>
                    </a:lnTo>
                    <a:cubicBezTo>
                      <a:pt x="528" y="84"/>
                      <a:pt x="486" y="0"/>
                      <a:pt x="4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4" name="Google Shape;1384;p16"/>
              <p:cNvSpPr/>
              <p:nvPr/>
            </p:nvSpPr>
            <p:spPr>
              <a:xfrm>
                <a:off x="8188100" y="2996075"/>
                <a:ext cx="18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0" extrusionOk="0">
                    <a:moveTo>
                      <a:pt x="649" y="1"/>
                    </a:moveTo>
                    <a:cubicBezTo>
                      <a:pt x="638" y="1"/>
                      <a:pt x="627" y="3"/>
                      <a:pt x="616" y="9"/>
                    </a:cubicBezTo>
                    <a:cubicBezTo>
                      <a:pt x="449" y="51"/>
                      <a:pt x="261" y="114"/>
                      <a:pt x="94" y="176"/>
                    </a:cubicBezTo>
                    <a:cubicBezTo>
                      <a:pt x="0" y="214"/>
                      <a:pt x="25" y="370"/>
                      <a:pt x="122" y="370"/>
                    </a:cubicBezTo>
                    <a:cubicBezTo>
                      <a:pt x="133" y="370"/>
                      <a:pt x="144" y="368"/>
                      <a:pt x="157" y="364"/>
                    </a:cubicBezTo>
                    <a:cubicBezTo>
                      <a:pt x="324" y="301"/>
                      <a:pt x="511" y="218"/>
                      <a:pt x="678" y="134"/>
                    </a:cubicBezTo>
                    <a:cubicBezTo>
                      <a:pt x="750" y="99"/>
                      <a:pt x="714" y="1"/>
                      <a:pt x="6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5" name="Google Shape;1385;p16"/>
              <p:cNvSpPr/>
              <p:nvPr/>
            </p:nvSpPr>
            <p:spPr>
              <a:xfrm>
                <a:off x="8190725" y="3062525"/>
                <a:ext cx="195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26" extrusionOk="0">
                    <a:moveTo>
                      <a:pt x="719" y="0"/>
                    </a:moveTo>
                    <a:cubicBezTo>
                      <a:pt x="490" y="84"/>
                      <a:pt x="281" y="167"/>
                      <a:pt x="73" y="292"/>
                    </a:cubicBezTo>
                    <a:cubicBezTo>
                      <a:pt x="1" y="328"/>
                      <a:pt x="52" y="426"/>
                      <a:pt x="121" y="426"/>
                    </a:cubicBezTo>
                    <a:cubicBezTo>
                      <a:pt x="133" y="426"/>
                      <a:pt x="144" y="423"/>
                      <a:pt x="156" y="417"/>
                    </a:cubicBezTo>
                    <a:cubicBezTo>
                      <a:pt x="365" y="334"/>
                      <a:pt x="573" y="209"/>
                      <a:pt x="761" y="84"/>
                    </a:cubicBezTo>
                    <a:cubicBezTo>
                      <a:pt x="782" y="63"/>
                      <a:pt x="761" y="0"/>
                      <a:pt x="7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6" name="Google Shape;1386;p16"/>
              <p:cNvSpPr/>
              <p:nvPr/>
            </p:nvSpPr>
            <p:spPr>
              <a:xfrm>
                <a:off x="8219900" y="3031675"/>
                <a:ext cx="251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49" extrusionOk="0">
                    <a:moveTo>
                      <a:pt x="908" y="1"/>
                    </a:moveTo>
                    <a:cubicBezTo>
                      <a:pt x="902" y="1"/>
                      <a:pt x="894" y="2"/>
                      <a:pt x="887" y="4"/>
                    </a:cubicBezTo>
                    <a:cubicBezTo>
                      <a:pt x="595" y="66"/>
                      <a:pt x="324" y="170"/>
                      <a:pt x="74" y="296"/>
                    </a:cubicBezTo>
                    <a:cubicBezTo>
                      <a:pt x="0" y="332"/>
                      <a:pt x="7" y="449"/>
                      <a:pt x="81" y="449"/>
                    </a:cubicBezTo>
                    <a:cubicBezTo>
                      <a:pt x="91" y="449"/>
                      <a:pt x="102" y="447"/>
                      <a:pt x="115" y="442"/>
                    </a:cubicBezTo>
                    <a:cubicBezTo>
                      <a:pt x="386" y="379"/>
                      <a:pt x="678" y="275"/>
                      <a:pt x="950" y="129"/>
                    </a:cubicBezTo>
                    <a:cubicBezTo>
                      <a:pt x="1007" y="91"/>
                      <a:pt x="977" y="1"/>
                      <a:pt x="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7" name="Google Shape;1387;p16"/>
              <p:cNvSpPr/>
              <p:nvPr/>
            </p:nvSpPr>
            <p:spPr>
              <a:xfrm>
                <a:off x="8234225" y="3110750"/>
                <a:ext cx="172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52" extrusionOk="0">
                    <a:moveTo>
                      <a:pt x="532" y="0"/>
                    </a:moveTo>
                    <a:cubicBezTo>
                      <a:pt x="349" y="0"/>
                      <a:pt x="185" y="81"/>
                      <a:pt x="64" y="219"/>
                    </a:cubicBezTo>
                    <a:cubicBezTo>
                      <a:pt x="0" y="267"/>
                      <a:pt x="58" y="352"/>
                      <a:pt x="126" y="352"/>
                    </a:cubicBezTo>
                    <a:cubicBezTo>
                      <a:pt x="147" y="352"/>
                      <a:pt x="169" y="343"/>
                      <a:pt x="189" y="324"/>
                    </a:cubicBezTo>
                    <a:cubicBezTo>
                      <a:pt x="314" y="219"/>
                      <a:pt x="481" y="157"/>
                      <a:pt x="648" y="115"/>
                    </a:cubicBezTo>
                    <a:cubicBezTo>
                      <a:pt x="689" y="94"/>
                      <a:pt x="689" y="32"/>
                      <a:pt x="648" y="11"/>
                    </a:cubicBezTo>
                    <a:cubicBezTo>
                      <a:pt x="608" y="4"/>
                      <a:pt x="570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8" name="Google Shape;1388;p16"/>
              <p:cNvSpPr/>
              <p:nvPr/>
            </p:nvSpPr>
            <p:spPr>
              <a:xfrm>
                <a:off x="8236200" y="3164475"/>
                <a:ext cx="175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3" extrusionOk="0">
                    <a:moveTo>
                      <a:pt x="587" y="1"/>
                    </a:moveTo>
                    <a:cubicBezTo>
                      <a:pt x="574" y="1"/>
                      <a:pt x="561" y="4"/>
                      <a:pt x="548" y="10"/>
                    </a:cubicBezTo>
                    <a:cubicBezTo>
                      <a:pt x="402" y="94"/>
                      <a:pt x="235" y="177"/>
                      <a:pt x="89" y="281"/>
                    </a:cubicBezTo>
                    <a:cubicBezTo>
                      <a:pt x="1" y="334"/>
                      <a:pt x="62" y="462"/>
                      <a:pt x="146" y="462"/>
                    </a:cubicBezTo>
                    <a:cubicBezTo>
                      <a:pt x="161" y="462"/>
                      <a:pt x="177" y="458"/>
                      <a:pt x="193" y="448"/>
                    </a:cubicBezTo>
                    <a:cubicBezTo>
                      <a:pt x="327" y="353"/>
                      <a:pt x="479" y="257"/>
                      <a:pt x="616" y="145"/>
                    </a:cubicBezTo>
                    <a:lnTo>
                      <a:pt x="616" y="145"/>
                    </a:lnTo>
                    <a:lnTo>
                      <a:pt x="631" y="135"/>
                    </a:lnTo>
                    <a:cubicBezTo>
                      <a:pt x="701" y="83"/>
                      <a:pt x="65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9" name="Google Shape;1389;p16"/>
              <p:cNvSpPr/>
              <p:nvPr/>
            </p:nvSpPr>
            <p:spPr>
              <a:xfrm>
                <a:off x="8165700" y="2842800"/>
                <a:ext cx="247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43" extrusionOk="0">
                    <a:moveTo>
                      <a:pt x="703" y="0"/>
                    </a:moveTo>
                    <a:cubicBezTo>
                      <a:pt x="500" y="0"/>
                      <a:pt x="297" y="24"/>
                      <a:pt x="93" y="71"/>
                    </a:cubicBezTo>
                    <a:cubicBezTo>
                      <a:pt x="89" y="70"/>
                      <a:pt x="84" y="69"/>
                      <a:pt x="80" y="69"/>
                    </a:cubicBezTo>
                    <a:cubicBezTo>
                      <a:pt x="0" y="69"/>
                      <a:pt x="29" y="243"/>
                      <a:pt x="110" y="243"/>
                    </a:cubicBezTo>
                    <a:cubicBezTo>
                      <a:pt x="118" y="243"/>
                      <a:pt x="126" y="241"/>
                      <a:pt x="135" y="238"/>
                    </a:cubicBezTo>
                    <a:cubicBezTo>
                      <a:pt x="406" y="217"/>
                      <a:pt x="677" y="175"/>
                      <a:pt x="928" y="92"/>
                    </a:cubicBezTo>
                    <a:cubicBezTo>
                      <a:pt x="990" y="71"/>
                      <a:pt x="969" y="8"/>
                      <a:pt x="907" y="8"/>
                    </a:cubicBezTo>
                    <a:cubicBezTo>
                      <a:pt x="839" y="3"/>
                      <a:pt x="771" y="0"/>
                      <a:pt x="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0" name="Google Shape;1390;p16"/>
              <p:cNvSpPr/>
              <p:nvPr/>
            </p:nvSpPr>
            <p:spPr>
              <a:xfrm>
                <a:off x="8176350" y="2873750"/>
                <a:ext cx="89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lnTo>
                      <a:pt x="293" y="105"/>
                    </a:lnTo>
                    <a:cubicBezTo>
                      <a:pt x="356" y="105"/>
                      <a:pt x="356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1" name="Google Shape;1391;p16"/>
              <p:cNvSpPr/>
              <p:nvPr/>
            </p:nvSpPr>
            <p:spPr>
              <a:xfrm>
                <a:off x="8545375" y="3206875"/>
                <a:ext cx="14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74" extrusionOk="0">
                    <a:moveTo>
                      <a:pt x="272" y="1"/>
                    </a:moveTo>
                    <a:cubicBezTo>
                      <a:pt x="211" y="1"/>
                      <a:pt x="149" y="16"/>
                      <a:pt x="91" y="45"/>
                    </a:cubicBezTo>
                    <a:cubicBezTo>
                      <a:pt x="1" y="81"/>
                      <a:pt x="65" y="225"/>
                      <a:pt x="151" y="225"/>
                    </a:cubicBezTo>
                    <a:cubicBezTo>
                      <a:pt x="166" y="225"/>
                      <a:pt x="180" y="221"/>
                      <a:pt x="195" y="212"/>
                    </a:cubicBezTo>
                    <a:lnTo>
                      <a:pt x="195" y="233"/>
                    </a:lnTo>
                    <a:cubicBezTo>
                      <a:pt x="237" y="191"/>
                      <a:pt x="299" y="191"/>
                      <a:pt x="341" y="191"/>
                    </a:cubicBezTo>
                    <a:cubicBezTo>
                      <a:pt x="341" y="191"/>
                      <a:pt x="360" y="202"/>
                      <a:pt x="382" y="217"/>
                    </a:cubicBezTo>
                    <a:lnTo>
                      <a:pt x="382" y="217"/>
                    </a:lnTo>
                    <a:cubicBezTo>
                      <a:pt x="338" y="271"/>
                      <a:pt x="397" y="373"/>
                      <a:pt x="467" y="373"/>
                    </a:cubicBezTo>
                    <a:cubicBezTo>
                      <a:pt x="495" y="373"/>
                      <a:pt x="524" y="357"/>
                      <a:pt x="549" y="317"/>
                    </a:cubicBezTo>
                    <a:cubicBezTo>
                      <a:pt x="591" y="233"/>
                      <a:pt x="570" y="108"/>
                      <a:pt x="466" y="66"/>
                    </a:cubicBezTo>
                    <a:cubicBezTo>
                      <a:pt x="410" y="22"/>
                      <a:pt x="342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2" name="Google Shape;1392;p16"/>
              <p:cNvSpPr/>
              <p:nvPr/>
            </p:nvSpPr>
            <p:spPr>
              <a:xfrm>
                <a:off x="8551275" y="3140725"/>
                <a:ext cx="151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1" extrusionOk="0">
                    <a:moveTo>
                      <a:pt x="147" y="1"/>
                    </a:moveTo>
                    <a:cubicBezTo>
                      <a:pt x="1" y="1"/>
                      <a:pt x="1" y="230"/>
                      <a:pt x="147" y="230"/>
                    </a:cubicBezTo>
                    <a:cubicBezTo>
                      <a:pt x="272" y="230"/>
                      <a:pt x="397" y="209"/>
                      <a:pt x="522" y="189"/>
                    </a:cubicBezTo>
                    <a:cubicBezTo>
                      <a:pt x="605" y="168"/>
                      <a:pt x="605" y="63"/>
                      <a:pt x="522" y="63"/>
                    </a:cubicBezTo>
                    <a:cubicBezTo>
                      <a:pt x="397" y="22"/>
                      <a:pt x="272" y="22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3" name="Google Shape;1393;p16"/>
              <p:cNvSpPr/>
              <p:nvPr/>
            </p:nvSpPr>
            <p:spPr>
              <a:xfrm>
                <a:off x="8539425" y="3279950"/>
                <a:ext cx="98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2" extrusionOk="0">
                    <a:moveTo>
                      <a:pt x="200" y="1"/>
                    </a:moveTo>
                    <a:cubicBezTo>
                      <a:pt x="141" y="1"/>
                      <a:pt x="85" y="29"/>
                      <a:pt x="57" y="84"/>
                    </a:cubicBezTo>
                    <a:cubicBezTo>
                      <a:pt x="1" y="169"/>
                      <a:pt x="79" y="245"/>
                      <a:pt x="155" y="245"/>
                    </a:cubicBezTo>
                    <a:cubicBezTo>
                      <a:pt x="190" y="245"/>
                      <a:pt x="225" y="228"/>
                      <a:pt x="245" y="188"/>
                    </a:cubicBezTo>
                    <a:lnTo>
                      <a:pt x="245" y="209"/>
                    </a:lnTo>
                    <a:cubicBezTo>
                      <a:pt x="245" y="209"/>
                      <a:pt x="245" y="209"/>
                      <a:pt x="245" y="209"/>
                    </a:cubicBezTo>
                    <a:lnTo>
                      <a:pt x="245" y="209"/>
                    </a:lnTo>
                    <a:cubicBezTo>
                      <a:pt x="229" y="225"/>
                      <a:pt x="226" y="229"/>
                      <a:pt x="243" y="230"/>
                    </a:cubicBezTo>
                    <a:lnTo>
                      <a:pt x="243" y="230"/>
                    </a:lnTo>
                    <a:cubicBezTo>
                      <a:pt x="246" y="260"/>
                      <a:pt x="278" y="282"/>
                      <a:pt x="312" y="282"/>
                    </a:cubicBezTo>
                    <a:cubicBezTo>
                      <a:pt x="334" y="282"/>
                      <a:pt x="356" y="273"/>
                      <a:pt x="370" y="251"/>
                    </a:cubicBezTo>
                    <a:cubicBezTo>
                      <a:pt x="391" y="209"/>
                      <a:pt x="391" y="168"/>
                      <a:pt x="370" y="126"/>
                    </a:cubicBezTo>
                    <a:cubicBezTo>
                      <a:pt x="370" y="63"/>
                      <a:pt x="329" y="22"/>
                      <a:pt x="287" y="22"/>
                    </a:cubicBezTo>
                    <a:cubicBezTo>
                      <a:pt x="259" y="8"/>
                      <a:pt x="229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4" name="Google Shape;1394;p16"/>
              <p:cNvSpPr/>
              <p:nvPr/>
            </p:nvSpPr>
            <p:spPr>
              <a:xfrm>
                <a:off x="8546075" y="3404900"/>
                <a:ext cx="208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6" extrusionOk="0">
                    <a:moveTo>
                      <a:pt x="293" y="0"/>
                    </a:moveTo>
                    <a:cubicBezTo>
                      <a:pt x="237" y="0"/>
                      <a:pt x="181" y="3"/>
                      <a:pt x="125" y="9"/>
                    </a:cubicBezTo>
                    <a:cubicBezTo>
                      <a:pt x="0" y="29"/>
                      <a:pt x="0" y="196"/>
                      <a:pt x="125" y="217"/>
                    </a:cubicBezTo>
                    <a:cubicBezTo>
                      <a:pt x="186" y="223"/>
                      <a:pt x="247" y="226"/>
                      <a:pt x="308" y="226"/>
                    </a:cubicBezTo>
                    <a:cubicBezTo>
                      <a:pt x="456" y="226"/>
                      <a:pt x="603" y="211"/>
                      <a:pt x="751" y="196"/>
                    </a:cubicBezTo>
                    <a:cubicBezTo>
                      <a:pt x="834" y="175"/>
                      <a:pt x="834" y="71"/>
                      <a:pt x="751" y="50"/>
                    </a:cubicBezTo>
                    <a:cubicBezTo>
                      <a:pt x="598" y="20"/>
                      <a:pt x="446" y="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5" name="Google Shape;1395;p16"/>
              <p:cNvSpPr/>
              <p:nvPr/>
            </p:nvSpPr>
            <p:spPr>
              <a:xfrm>
                <a:off x="8540575" y="3534600"/>
                <a:ext cx="206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65" extrusionOk="0">
                    <a:moveTo>
                      <a:pt x="263" y="1"/>
                    </a:moveTo>
                    <a:cubicBezTo>
                      <a:pt x="214" y="1"/>
                      <a:pt x="165" y="5"/>
                      <a:pt x="116" y="14"/>
                    </a:cubicBezTo>
                    <a:cubicBezTo>
                      <a:pt x="0" y="14"/>
                      <a:pt x="9" y="227"/>
                      <a:pt x="110" y="227"/>
                    </a:cubicBezTo>
                    <a:cubicBezTo>
                      <a:pt x="118" y="227"/>
                      <a:pt x="127" y="226"/>
                      <a:pt x="137" y="223"/>
                    </a:cubicBezTo>
                    <a:lnTo>
                      <a:pt x="137" y="243"/>
                    </a:lnTo>
                    <a:cubicBezTo>
                      <a:pt x="223" y="235"/>
                      <a:pt x="306" y="230"/>
                      <a:pt x="387" y="230"/>
                    </a:cubicBezTo>
                    <a:cubicBezTo>
                      <a:pt x="408" y="230"/>
                      <a:pt x="430" y="230"/>
                      <a:pt x="451" y="231"/>
                    </a:cubicBezTo>
                    <a:lnTo>
                      <a:pt x="451" y="231"/>
                    </a:lnTo>
                    <a:cubicBezTo>
                      <a:pt x="459" y="246"/>
                      <a:pt x="472" y="258"/>
                      <a:pt x="491" y="264"/>
                    </a:cubicBezTo>
                    <a:lnTo>
                      <a:pt x="741" y="264"/>
                    </a:lnTo>
                    <a:cubicBezTo>
                      <a:pt x="804" y="243"/>
                      <a:pt x="825" y="181"/>
                      <a:pt x="783" y="139"/>
                    </a:cubicBezTo>
                    <a:cubicBezTo>
                      <a:pt x="619" y="57"/>
                      <a:pt x="442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6" name="Google Shape;1396;p16"/>
              <p:cNvSpPr/>
              <p:nvPr/>
            </p:nvSpPr>
            <p:spPr>
              <a:xfrm>
                <a:off x="8517625" y="3653700"/>
                <a:ext cx="20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6" extrusionOk="0">
                    <a:moveTo>
                      <a:pt x="219" y="0"/>
                    </a:moveTo>
                    <a:cubicBezTo>
                      <a:pt x="184" y="0"/>
                      <a:pt x="150" y="2"/>
                      <a:pt x="116" y="6"/>
                    </a:cubicBezTo>
                    <a:cubicBezTo>
                      <a:pt x="0" y="6"/>
                      <a:pt x="9" y="219"/>
                      <a:pt x="110" y="219"/>
                    </a:cubicBezTo>
                    <a:cubicBezTo>
                      <a:pt x="118" y="219"/>
                      <a:pt x="127" y="217"/>
                      <a:pt x="137" y="214"/>
                    </a:cubicBezTo>
                    <a:cubicBezTo>
                      <a:pt x="187" y="209"/>
                      <a:pt x="237" y="206"/>
                      <a:pt x="288" y="206"/>
                    </a:cubicBezTo>
                    <a:cubicBezTo>
                      <a:pt x="425" y="206"/>
                      <a:pt x="563" y="225"/>
                      <a:pt x="700" y="256"/>
                    </a:cubicBezTo>
                    <a:cubicBezTo>
                      <a:pt x="763" y="256"/>
                      <a:pt x="804" y="172"/>
                      <a:pt x="763" y="152"/>
                    </a:cubicBezTo>
                    <a:cubicBezTo>
                      <a:pt x="588" y="47"/>
                      <a:pt x="398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7" name="Google Shape;1397;p16"/>
              <p:cNvSpPr/>
              <p:nvPr/>
            </p:nvSpPr>
            <p:spPr>
              <a:xfrm>
                <a:off x="8498100" y="3753325"/>
                <a:ext cx="255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76" extrusionOk="0">
                    <a:moveTo>
                      <a:pt x="231" y="0"/>
                    </a:moveTo>
                    <a:cubicBezTo>
                      <a:pt x="196" y="0"/>
                      <a:pt x="160" y="2"/>
                      <a:pt x="125" y="4"/>
                    </a:cubicBezTo>
                    <a:cubicBezTo>
                      <a:pt x="0" y="4"/>
                      <a:pt x="0" y="213"/>
                      <a:pt x="125" y="213"/>
                    </a:cubicBezTo>
                    <a:cubicBezTo>
                      <a:pt x="280" y="213"/>
                      <a:pt x="428" y="220"/>
                      <a:pt x="577" y="233"/>
                    </a:cubicBezTo>
                    <a:lnTo>
                      <a:pt x="577" y="233"/>
                    </a:lnTo>
                    <a:cubicBezTo>
                      <a:pt x="579" y="234"/>
                      <a:pt x="580" y="234"/>
                      <a:pt x="581" y="234"/>
                    </a:cubicBezTo>
                    <a:lnTo>
                      <a:pt x="581" y="234"/>
                    </a:lnTo>
                    <a:cubicBezTo>
                      <a:pt x="692" y="244"/>
                      <a:pt x="803" y="258"/>
                      <a:pt x="918" y="275"/>
                    </a:cubicBezTo>
                    <a:cubicBezTo>
                      <a:pt x="980" y="275"/>
                      <a:pt x="1022" y="192"/>
                      <a:pt x="960" y="150"/>
                    </a:cubicBezTo>
                    <a:cubicBezTo>
                      <a:pt x="723" y="60"/>
                      <a:pt x="472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8" name="Google Shape;1398;p16"/>
              <p:cNvSpPr/>
              <p:nvPr/>
            </p:nvSpPr>
            <p:spPr>
              <a:xfrm>
                <a:off x="8532700" y="3811625"/>
                <a:ext cx="191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60" extrusionOk="0">
                    <a:moveTo>
                      <a:pt x="513" y="0"/>
                    </a:moveTo>
                    <a:cubicBezTo>
                      <a:pt x="382" y="0"/>
                      <a:pt x="255" y="20"/>
                      <a:pt x="118" y="50"/>
                    </a:cubicBezTo>
                    <a:cubicBezTo>
                      <a:pt x="113" y="49"/>
                      <a:pt x="108" y="49"/>
                      <a:pt x="104" y="49"/>
                    </a:cubicBezTo>
                    <a:cubicBezTo>
                      <a:pt x="1" y="49"/>
                      <a:pt x="36" y="260"/>
                      <a:pt x="145" y="260"/>
                    </a:cubicBezTo>
                    <a:cubicBezTo>
                      <a:pt x="150" y="260"/>
                      <a:pt x="155" y="260"/>
                      <a:pt x="160" y="259"/>
                    </a:cubicBezTo>
                    <a:cubicBezTo>
                      <a:pt x="326" y="238"/>
                      <a:pt x="514" y="196"/>
                      <a:pt x="681" y="134"/>
                    </a:cubicBezTo>
                    <a:cubicBezTo>
                      <a:pt x="764" y="92"/>
                      <a:pt x="723" y="8"/>
                      <a:pt x="660" y="8"/>
                    </a:cubicBezTo>
                    <a:cubicBezTo>
                      <a:pt x="610" y="3"/>
                      <a:pt x="561" y="0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9" name="Google Shape;1399;p16"/>
              <p:cNvSpPr/>
              <p:nvPr/>
            </p:nvSpPr>
            <p:spPr>
              <a:xfrm>
                <a:off x="8515825" y="3885350"/>
                <a:ext cx="167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09" extrusionOk="0">
                    <a:moveTo>
                      <a:pt x="105" y="0"/>
                    </a:moveTo>
                    <a:cubicBezTo>
                      <a:pt x="0" y="21"/>
                      <a:pt x="0" y="188"/>
                      <a:pt x="105" y="209"/>
                    </a:cubicBezTo>
                    <a:cubicBezTo>
                      <a:pt x="271" y="209"/>
                      <a:pt x="417" y="209"/>
                      <a:pt x="584" y="188"/>
                    </a:cubicBezTo>
                    <a:cubicBezTo>
                      <a:pt x="668" y="167"/>
                      <a:pt x="668" y="63"/>
                      <a:pt x="584" y="42"/>
                    </a:cubicBezTo>
                    <a:cubicBezTo>
                      <a:pt x="417" y="21"/>
                      <a:pt x="271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0" name="Google Shape;1400;p16"/>
              <p:cNvSpPr/>
              <p:nvPr/>
            </p:nvSpPr>
            <p:spPr>
              <a:xfrm>
                <a:off x="8289525" y="4242200"/>
                <a:ext cx="5436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21745" h="1548" extrusionOk="0">
                    <a:moveTo>
                      <a:pt x="21362" y="0"/>
                    </a:moveTo>
                    <a:cubicBezTo>
                      <a:pt x="21335" y="0"/>
                      <a:pt x="21306" y="5"/>
                      <a:pt x="21275" y="14"/>
                    </a:cubicBezTo>
                    <a:cubicBezTo>
                      <a:pt x="18563" y="765"/>
                      <a:pt x="15768" y="827"/>
                      <a:pt x="12994" y="890"/>
                    </a:cubicBezTo>
                    <a:cubicBezTo>
                      <a:pt x="11618" y="911"/>
                      <a:pt x="10262" y="1015"/>
                      <a:pt x="8885" y="1036"/>
                    </a:cubicBezTo>
                    <a:cubicBezTo>
                      <a:pt x="7509" y="1036"/>
                      <a:pt x="6132" y="973"/>
                      <a:pt x="4776" y="806"/>
                    </a:cubicBezTo>
                    <a:cubicBezTo>
                      <a:pt x="3963" y="723"/>
                      <a:pt x="3170" y="598"/>
                      <a:pt x="2357" y="473"/>
                    </a:cubicBezTo>
                    <a:cubicBezTo>
                      <a:pt x="1627" y="368"/>
                      <a:pt x="855" y="118"/>
                      <a:pt x="104" y="97"/>
                    </a:cubicBezTo>
                    <a:cubicBezTo>
                      <a:pt x="21" y="97"/>
                      <a:pt x="0" y="222"/>
                      <a:pt x="63" y="264"/>
                    </a:cubicBezTo>
                    <a:cubicBezTo>
                      <a:pt x="647" y="577"/>
                      <a:pt x="1356" y="681"/>
                      <a:pt x="2002" y="806"/>
                    </a:cubicBezTo>
                    <a:cubicBezTo>
                      <a:pt x="2691" y="973"/>
                      <a:pt x="3400" y="1098"/>
                      <a:pt x="4088" y="1203"/>
                    </a:cubicBezTo>
                    <a:cubicBezTo>
                      <a:pt x="5465" y="1390"/>
                      <a:pt x="6862" y="1515"/>
                      <a:pt x="8260" y="1536"/>
                    </a:cubicBezTo>
                    <a:cubicBezTo>
                      <a:pt x="8531" y="1544"/>
                      <a:pt x="8801" y="1548"/>
                      <a:pt x="9072" y="1548"/>
                    </a:cubicBezTo>
                    <a:cubicBezTo>
                      <a:pt x="10219" y="1548"/>
                      <a:pt x="11363" y="1487"/>
                      <a:pt x="12494" y="1453"/>
                    </a:cubicBezTo>
                    <a:cubicBezTo>
                      <a:pt x="13912" y="1432"/>
                      <a:pt x="15330" y="1411"/>
                      <a:pt x="16749" y="1307"/>
                    </a:cubicBezTo>
                    <a:cubicBezTo>
                      <a:pt x="18334" y="1203"/>
                      <a:pt x="19898" y="952"/>
                      <a:pt x="21421" y="556"/>
                    </a:cubicBezTo>
                    <a:cubicBezTo>
                      <a:pt x="21745" y="461"/>
                      <a:pt x="21651" y="0"/>
                      <a:pt x="21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401" name="Google Shape;1401;p16"/>
          <p:cNvGrpSpPr/>
          <p:nvPr/>
        </p:nvGrpSpPr>
        <p:grpSpPr>
          <a:xfrm>
            <a:off x="-1161325" y="3753875"/>
            <a:ext cx="1829071" cy="2607992"/>
            <a:chOff x="29206" y="2199506"/>
            <a:chExt cx="1371803" cy="1955994"/>
          </a:xfrm>
        </p:grpSpPr>
        <p:sp>
          <p:nvSpPr>
            <p:cNvPr id="1402" name="Google Shape;1402;p16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403" name="Google Shape;1403;p16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404" name="Google Shape;1404;p16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5" name="Google Shape;1405;p16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6" name="Google Shape;1406;p16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7" name="Google Shape;1407;p16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8" name="Google Shape;1408;p16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9" name="Google Shape;1409;p16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0" name="Google Shape;1410;p16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1" name="Google Shape;1411;p16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2" name="Google Shape;1412;p16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3" name="Google Shape;1413;p16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4" name="Google Shape;1414;p16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5" name="Google Shape;1415;p16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6" name="Google Shape;1416;p16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7" name="Google Shape;1417;p16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8" name="Google Shape;1418;p16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9" name="Google Shape;1419;p16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0" name="Google Shape;1420;p16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1" name="Google Shape;1421;p16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2" name="Google Shape;1422;p16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3" name="Google Shape;1423;p16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4" name="Google Shape;1424;p16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5" name="Google Shape;1425;p16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6" name="Google Shape;1426;p16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7" name="Google Shape;1427;p16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8" name="Google Shape;1428;p16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9" name="Google Shape;1429;p16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0" name="Google Shape;1430;p16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1" name="Google Shape;1431;p16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2" name="Google Shape;1432;p16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3" name="Google Shape;1433;p16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4" name="Google Shape;1434;p16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5" name="Google Shape;1435;p16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6" name="Google Shape;1436;p16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7" name="Google Shape;1437;p16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8" name="Google Shape;1438;p16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9" name="Google Shape;1439;p16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0" name="Google Shape;1440;p16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1" name="Google Shape;1441;p16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2" name="Google Shape;1442;p16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3" name="Google Shape;1443;p16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4" name="Google Shape;1444;p16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5" name="Google Shape;1445;p16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6" name="Google Shape;1446;p16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3" name="Google Shape;1453;p16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4" name="Google Shape;1454;p16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5" name="Google Shape;1455;p16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6" name="Google Shape;1456;p16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16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16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16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16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16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2" name="Google Shape;1462;p16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3" name="Google Shape;1463;p16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4" name="Google Shape;1464;p16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5" name="Google Shape;1465;p16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6" name="Google Shape;1466;p16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8" name="Google Shape;1468;p16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9" name="Google Shape;1469;p16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0" name="Google Shape;1470;p16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1" name="Google Shape;1471;p16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2" name="Google Shape;1472;p16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3" name="Google Shape;1473;p16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4" name="Google Shape;1474;p16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5" name="Google Shape;1475;p16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9" name="Google Shape;1479;p16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480" name="Google Shape;1480;p16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3800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8"/>
          <p:cNvSpPr txBox="1">
            <a:spLocks noGrp="1"/>
          </p:cNvSpPr>
          <p:nvPr>
            <p:ph type="subTitle" idx="1"/>
          </p:nvPr>
        </p:nvSpPr>
        <p:spPr>
          <a:xfrm>
            <a:off x="26946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4" name="Google Shape;1604;p18"/>
          <p:cNvSpPr txBox="1">
            <a:spLocks noGrp="1"/>
          </p:cNvSpPr>
          <p:nvPr>
            <p:ph type="subTitle" idx="2"/>
          </p:nvPr>
        </p:nvSpPr>
        <p:spPr>
          <a:xfrm>
            <a:off x="69582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5" name="Google Shape;1605;p18"/>
          <p:cNvSpPr txBox="1">
            <a:spLocks noGrp="1"/>
          </p:cNvSpPr>
          <p:nvPr>
            <p:ph type="subTitle" idx="3"/>
          </p:nvPr>
        </p:nvSpPr>
        <p:spPr>
          <a:xfrm>
            <a:off x="22470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6" name="Google Shape;1606;p18"/>
          <p:cNvSpPr txBox="1">
            <a:spLocks noGrp="1"/>
          </p:cNvSpPr>
          <p:nvPr>
            <p:ph type="subTitle" idx="4"/>
          </p:nvPr>
        </p:nvSpPr>
        <p:spPr>
          <a:xfrm>
            <a:off x="65106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1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08" name="Google Shape;1608;p1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09" name="Google Shape;1609;p18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1610" name="Google Shape;1610;p1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11" name="Google Shape;1611;p1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17" name="Google Shape;1617;p18"/>
          <p:cNvGrpSpPr/>
          <p:nvPr/>
        </p:nvGrpSpPr>
        <p:grpSpPr>
          <a:xfrm>
            <a:off x="11615431" y="1715367"/>
            <a:ext cx="1749779" cy="4429535"/>
            <a:chOff x="-221497" y="1179358"/>
            <a:chExt cx="1179732" cy="2866889"/>
          </a:xfrm>
        </p:grpSpPr>
        <p:grpSp>
          <p:nvGrpSpPr>
            <p:cNvPr id="1618" name="Google Shape;1618;p18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2" name="Google Shape;1622;p18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3" name="Google Shape;1623;p18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4" name="Google Shape;1624;p18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5" name="Google Shape;1625;p18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6" name="Google Shape;1626;p18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28" name="Google Shape;1628;p18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29" name="Google Shape;1629;p18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630" name="Google Shape;1630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1" name="Google Shape;1631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2" name="Google Shape;1632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3" name="Google Shape;1633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34" name="Google Shape;1634;p18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635" name="Google Shape;1635;p18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6" name="Google Shape;1636;p18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7" name="Google Shape;1637;p18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8" name="Google Shape;1638;p18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1639" name="Google Shape;1639;p18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640" name="Google Shape;1640;p18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41" name="Google Shape;1641;p18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  <p:grpSp>
          <p:nvGrpSpPr>
            <p:cNvPr id="1642" name="Google Shape;1642;p18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643" name="Google Shape;1643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4" name="Google Shape;1644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5" name="Google Shape;1645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6" name="Google Shape;1646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647" name="Google Shape;1647;p18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1648" name="Google Shape;1648;p18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49" name="Google Shape;1649;p18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650" name="Google Shape;1650;p18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660" name="Google Shape;1660;p1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7380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63" name="Google Shape;1663;p19"/>
          <p:cNvSpPr txBox="1">
            <a:spLocks noGrp="1"/>
          </p:cNvSpPr>
          <p:nvPr>
            <p:ph type="subTitle" idx="1"/>
          </p:nvPr>
        </p:nvSpPr>
        <p:spPr>
          <a:xfrm>
            <a:off x="13095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4" name="Google Shape;1664;p19"/>
          <p:cNvSpPr txBox="1">
            <a:spLocks noGrp="1"/>
          </p:cNvSpPr>
          <p:nvPr>
            <p:ph type="subTitle" idx="2"/>
          </p:nvPr>
        </p:nvSpPr>
        <p:spPr>
          <a:xfrm>
            <a:off x="9601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5" name="Google Shape;1665;p19"/>
          <p:cNvSpPr txBox="1">
            <a:spLocks noGrp="1"/>
          </p:cNvSpPr>
          <p:nvPr>
            <p:ph type="subTitle" idx="3"/>
          </p:nvPr>
        </p:nvSpPr>
        <p:spPr>
          <a:xfrm>
            <a:off x="45384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6" name="Google Shape;1666;p19"/>
          <p:cNvSpPr txBox="1">
            <a:spLocks noGrp="1"/>
          </p:cNvSpPr>
          <p:nvPr>
            <p:ph type="subTitle" idx="4"/>
          </p:nvPr>
        </p:nvSpPr>
        <p:spPr>
          <a:xfrm>
            <a:off x="81169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7" name="Google Shape;1667;p19"/>
          <p:cNvSpPr txBox="1">
            <a:spLocks noGrp="1"/>
          </p:cNvSpPr>
          <p:nvPr>
            <p:ph type="subTitle" idx="5"/>
          </p:nvPr>
        </p:nvSpPr>
        <p:spPr>
          <a:xfrm>
            <a:off x="48879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8" name="Google Shape;1668;p19"/>
          <p:cNvSpPr txBox="1">
            <a:spLocks noGrp="1"/>
          </p:cNvSpPr>
          <p:nvPr>
            <p:ph type="subTitle" idx="6"/>
          </p:nvPr>
        </p:nvSpPr>
        <p:spPr>
          <a:xfrm>
            <a:off x="84663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9" name="Google Shape;1669;p1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70" name="Google Shape;1670;p1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1671" name="Google Shape;1671;p1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72" name="Google Shape;1672;p1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78" name="Google Shape;1678;p19"/>
          <p:cNvGrpSpPr/>
          <p:nvPr/>
        </p:nvGrpSpPr>
        <p:grpSpPr>
          <a:xfrm>
            <a:off x="549421" y="6220270"/>
            <a:ext cx="410684" cy="311561"/>
            <a:chOff x="745065" y="4677252"/>
            <a:chExt cx="308013" cy="233671"/>
          </a:xfrm>
        </p:grpSpPr>
        <p:sp>
          <p:nvSpPr>
            <p:cNvPr id="1679" name="Google Shape;1679;p19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80" name="Google Shape;1680;p19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1681" name="Google Shape;1681;p19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687" name="Google Shape;1687;p19"/>
          <p:cNvGrpSpPr/>
          <p:nvPr/>
        </p:nvGrpSpPr>
        <p:grpSpPr>
          <a:xfrm>
            <a:off x="10958333" y="5432147"/>
            <a:ext cx="989200" cy="939320"/>
            <a:chOff x="8218750" y="4074110"/>
            <a:chExt cx="741900" cy="704490"/>
          </a:xfrm>
        </p:grpSpPr>
        <p:sp>
          <p:nvSpPr>
            <p:cNvPr id="1688" name="Google Shape;1688;p19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89" name="Google Shape;1689;p19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1690" name="Google Shape;1690;p19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698" name="Google Shape;1698;p19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0051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22"/>
          <p:cNvSpPr txBox="1">
            <a:spLocks noGrp="1"/>
          </p:cNvSpPr>
          <p:nvPr>
            <p:ph type="subTitle" idx="1"/>
          </p:nvPr>
        </p:nvSpPr>
        <p:spPr>
          <a:xfrm>
            <a:off x="1100133" y="28270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5" name="Google Shape;1985;p22"/>
          <p:cNvSpPr txBox="1">
            <a:spLocks noGrp="1"/>
          </p:cNvSpPr>
          <p:nvPr>
            <p:ph type="subTitle" idx="2"/>
          </p:nvPr>
        </p:nvSpPr>
        <p:spPr>
          <a:xfrm>
            <a:off x="4634000" y="28270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6" name="Google Shape;1986;p22"/>
          <p:cNvSpPr txBox="1">
            <a:spLocks noGrp="1"/>
          </p:cNvSpPr>
          <p:nvPr>
            <p:ph type="subTitle" idx="3"/>
          </p:nvPr>
        </p:nvSpPr>
        <p:spPr>
          <a:xfrm>
            <a:off x="8167867" y="2827033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22"/>
          <p:cNvSpPr txBox="1">
            <a:spLocks noGrp="1"/>
          </p:cNvSpPr>
          <p:nvPr>
            <p:ph type="subTitle" idx="4"/>
          </p:nvPr>
        </p:nvSpPr>
        <p:spPr>
          <a:xfrm>
            <a:off x="1100133" y="50332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8" name="Google Shape;1988;p22"/>
          <p:cNvSpPr txBox="1">
            <a:spLocks noGrp="1"/>
          </p:cNvSpPr>
          <p:nvPr>
            <p:ph type="subTitle" idx="5"/>
          </p:nvPr>
        </p:nvSpPr>
        <p:spPr>
          <a:xfrm>
            <a:off x="8167867" y="50332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9" name="Google Shape;1989;p22"/>
          <p:cNvSpPr txBox="1">
            <a:spLocks noGrp="1"/>
          </p:cNvSpPr>
          <p:nvPr>
            <p:ph type="subTitle" idx="6"/>
          </p:nvPr>
        </p:nvSpPr>
        <p:spPr>
          <a:xfrm>
            <a:off x="1380333" y="2239900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990" name="Google Shape;1990;p22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1" name="Google Shape;1991;p22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2" name="Google Shape;1992;p22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1993" name="Google Shape;1993;p22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994" name="Google Shape;1994;p2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5" name="Google Shape;1995;p2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6" name="Google Shape;1996;p2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7" name="Google Shape;1997;p2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8" name="Google Shape;1998;p2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9" name="Google Shape;1999;p2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000" name="Google Shape;2000;p22"/>
          <p:cNvGrpSpPr/>
          <p:nvPr/>
        </p:nvGrpSpPr>
        <p:grpSpPr>
          <a:xfrm>
            <a:off x="-237992" y="5585643"/>
            <a:ext cx="1035109" cy="960783"/>
            <a:chOff x="-102294" y="3884432"/>
            <a:chExt cx="776332" cy="720587"/>
          </a:xfrm>
        </p:grpSpPr>
        <p:sp>
          <p:nvSpPr>
            <p:cNvPr id="2001" name="Google Shape;2001;p22"/>
            <p:cNvSpPr/>
            <p:nvPr/>
          </p:nvSpPr>
          <p:spPr>
            <a:xfrm>
              <a:off x="112455" y="45097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2" name="Google Shape;2002;p22"/>
            <p:cNvSpPr/>
            <p:nvPr/>
          </p:nvSpPr>
          <p:spPr>
            <a:xfrm>
              <a:off x="158250" y="3892522"/>
              <a:ext cx="26129" cy="18922"/>
            </a:xfrm>
            <a:custGeom>
              <a:avLst/>
              <a:gdLst/>
              <a:ahLst/>
              <a:cxnLst/>
              <a:rect l="l" t="t" r="r" b="b"/>
              <a:pathLst>
                <a:path w="562" h="407" extrusionOk="0">
                  <a:moveTo>
                    <a:pt x="156" y="1"/>
                  </a:moveTo>
                  <a:lnTo>
                    <a:pt x="271" y="252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561" y="368"/>
                  </a:lnTo>
                  <a:lnTo>
                    <a:pt x="484" y="21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3" name="Google Shape;2003;p22"/>
            <p:cNvSpPr/>
            <p:nvPr/>
          </p:nvSpPr>
          <p:spPr>
            <a:xfrm>
              <a:off x="232824" y="3914978"/>
              <a:ext cx="106979" cy="43192"/>
            </a:xfrm>
            <a:custGeom>
              <a:avLst/>
              <a:gdLst/>
              <a:ahLst/>
              <a:cxnLst/>
              <a:rect l="l" t="t" r="r" b="b"/>
              <a:pathLst>
                <a:path w="2301" h="929" extrusionOk="0">
                  <a:moveTo>
                    <a:pt x="2300" y="1"/>
                  </a:moveTo>
                  <a:lnTo>
                    <a:pt x="1508" y="426"/>
                  </a:lnTo>
                  <a:lnTo>
                    <a:pt x="697" y="426"/>
                  </a:lnTo>
                  <a:lnTo>
                    <a:pt x="1" y="658"/>
                  </a:lnTo>
                  <a:lnTo>
                    <a:pt x="909" y="928"/>
                  </a:lnTo>
                  <a:lnTo>
                    <a:pt x="1354" y="754"/>
                  </a:lnTo>
                  <a:lnTo>
                    <a:pt x="2223" y="97"/>
                  </a:lnTo>
                  <a:lnTo>
                    <a:pt x="2300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4" name="Google Shape;2004;p22"/>
            <p:cNvSpPr/>
            <p:nvPr/>
          </p:nvSpPr>
          <p:spPr>
            <a:xfrm>
              <a:off x="-39389" y="3902425"/>
              <a:ext cx="25199" cy="18876"/>
            </a:xfrm>
            <a:custGeom>
              <a:avLst/>
              <a:gdLst/>
              <a:ahLst/>
              <a:cxnLst/>
              <a:rect l="l" t="t" r="r" b="b"/>
              <a:pathLst>
                <a:path w="542" h="406" extrusionOk="0">
                  <a:moveTo>
                    <a:pt x="136" y="0"/>
                  </a:moveTo>
                  <a:lnTo>
                    <a:pt x="271" y="251"/>
                  </a:lnTo>
                  <a:lnTo>
                    <a:pt x="1" y="406"/>
                  </a:lnTo>
                  <a:lnTo>
                    <a:pt x="542" y="387"/>
                  </a:lnTo>
                  <a:lnTo>
                    <a:pt x="484" y="213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5" name="Google Shape;2005;p22"/>
            <p:cNvSpPr/>
            <p:nvPr/>
          </p:nvSpPr>
          <p:spPr>
            <a:xfrm>
              <a:off x="35185" y="3924881"/>
              <a:ext cx="106979" cy="44075"/>
            </a:xfrm>
            <a:custGeom>
              <a:avLst/>
              <a:gdLst/>
              <a:ahLst/>
              <a:cxnLst/>
              <a:rect l="l" t="t" r="r" b="b"/>
              <a:pathLst>
                <a:path w="2301" h="948" extrusionOk="0">
                  <a:moveTo>
                    <a:pt x="2300" y="0"/>
                  </a:moveTo>
                  <a:lnTo>
                    <a:pt x="1508" y="425"/>
                  </a:lnTo>
                  <a:lnTo>
                    <a:pt x="696" y="425"/>
                  </a:lnTo>
                  <a:lnTo>
                    <a:pt x="0" y="677"/>
                  </a:lnTo>
                  <a:lnTo>
                    <a:pt x="909" y="947"/>
                  </a:lnTo>
                  <a:lnTo>
                    <a:pt x="1353" y="754"/>
                  </a:lnTo>
                  <a:lnTo>
                    <a:pt x="2223" y="116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6" name="Google Shape;2006;p22"/>
            <p:cNvSpPr/>
            <p:nvPr/>
          </p:nvSpPr>
          <p:spPr>
            <a:xfrm>
              <a:off x="-102294" y="3884432"/>
              <a:ext cx="584969" cy="720587"/>
            </a:xfrm>
            <a:custGeom>
              <a:avLst/>
              <a:gdLst/>
              <a:ahLst/>
              <a:cxnLst/>
              <a:rect l="l" t="t" r="r" b="b"/>
              <a:pathLst>
                <a:path w="12582" h="15499" extrusionOk="0">
                  <a:moveTo>
                    <a:pt x="1" y="1"/>
                  </a:moveTo>
                  <a:lnTo>
                    <a:pt x="1991" y="15499"/>
                  </a:lnTo>
                  <a:lnTo>
                    <a:pt x="9740" y="15499"/>
                  </a:lnTo>
                  <a:lnTo>
                    <a:pt x="12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7" name="Google Shape;2007;p22"/>
            <p:cNvSpPr/>
            <p:nvPr/>
          </p:nvSpPr>
          <p:spPr>
            <a:xfrm>
              <a:off x="307398" y="3884432"/>
              <a:ext cx="175277" cy="720587"/>
            </a:xfrm>
            <a:custGeom>
              <a:avLst/>
              <a:gdLst/>
              <a:ahLst/>
              <a:cxnLst/>
              <a:rect l="l" t="t" r="r" b="b"/>
              <a:pathLst>
                <a:path w="3770" h="15499" extrusionOk="0">
                  <a:moveTo>
                    <a:pt x="580" y="1"/>
                  </a:moveTo>
                  <a:lnTo>
                    <a:pt x="1" y="15499"/>
                  </a:lnTo>
                  <a:lnTo>
                    <a:pt x="928" y="15499"/>
                  </a:lnTo>
                  <a:lnTo>
                    <a:pt x="37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008" name="Google Shape;2008;p22"/>
          <p:cNvGrpSpPr/>
          <p:nvPr/>
        </p:nvGrpSpPr>
        <p:grpSpPr>
          <a:xfrm>
            <a:off x="11462294" y="3687388"/>
            <a:ext cx="1511255" cy="2457275"/>
            <a:chOff x="-668855" y="2961316"/>
            <a:chExt cx="1133441" cy="1842956"/>
          </a:xfrm>
        </p:grpSpPr>
        <p:sp>
          <p:nvSpPr>
            <p:cNvPr id="2009" name="Google Shape;2009;p22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010" name="Google Shape;2010;p22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2011" name="Google Shape;2011;p22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12" name="Google Shape;2012;p22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2013" name="Google Shape;2013;p22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2014" name="Google Shape;2014;p22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15" name="Google Shape;2015;p22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16" name="Google Shape;2016;p22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17" name="Google Shape;2017;p22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18" name="Google Shape;2018;p22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19" name="Google Shape;2019;p22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0" name="Google Shape;2020;p22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1" name="Google Shape;2021;p22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2" name="Google Shape;2022;p22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3" name="Google Shape;2023;p22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4" name="Google Shape;2024;p22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5" name="Google Shape;2025;p22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6" name="Google Shape;2026;p22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7" name="Google Shape;2027;p22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028" name="Google Shape;2028;p22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029" name="Google Shape;2029;p22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0" name="Google Shape;2030;p22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1" name="Google Shape;2031;p22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2" name="Google Shape;2032;p22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3" name="Google Shape;2033;p22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4" name="Google Shape;2034;p22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035" name="Google Shape;2035;p22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2"/>
          <p:cNvSpPr txBox="1">
            <a:spLocks noGrp="1"/>
          </p:cNvSpPr>
          <p:nvPr>
            <p:ph type="subTitle" idx="7"/>
          </p:nvPr>
        </p:nvSpPr>
        <p:spPr>
          <a:xfrm>
            <a:off x="4914200" y="2239900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037" name="Google Shape;2037;p22"/>
          <p:cNvSpPr txBox="1">
            <a:spLocks noGrp="1"/>
          </p:cNvSpPr>
          <p:nvPr>
            <p:ph type="subTitle" idx="8"/>
          </p:nvPr>
        </p:nvSpPr>
        <p:spPr>
          <a:xfrm>
            <a:off x="8448067" y="2239900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038" name="Google Shape;2038;p22"/>
          <p:cNvSpPr txBox="1">
            <a:spLocks noGrp="1"/>
          </p:cNvSpPr>
          <p:nvPr>
            <p:ph type="subTitle" idx="9"/>
          </p:nvPr>
        </p:nvSpPr>
        <p:spPr>
          <a:xfrm>
            <a:off x="1380333" y="4440100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039" name="Google Shape;2039;p22"/>
          <p:cNvSpPr txBox="1">
            <a:spLocks noGrp="1"/>
          </p:cNvSpPr>
          <p:nvPr>
            <p:ph type="subTitle" idx="13"/>
          </p:nvPr>
        </p:nvSpPr>
        <p:spPr>
          <a:xfrm>
            <a:off x="4914200" y="4441467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040" name="Google Shape;2040;p22"/>
          <p:cNvSpPr txBox="1">
            <a:spLocks noGrp="1"/>
          </p:cNvSpPr>
          <p:nvPr>
            <p:ph type="subTitle" idx="14"/>
          </p:nvPr>
        </p:nvSpPr>
        <p:spPr>
          <a:xfrm>
            <a:off x="8448067" y="4440100"/>
            <a:ext cx="2363600" cy="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lsamiq Sans"/>
              <a:buNone/>
              <a:defRPr sz="32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2041" name="Google Shape;2041;p22"/>
          <p:cNvSpPr txBox="1">
            <a:spLocks noGrp="1"/>
          </p:cNvSpPr>
          <p:nvPr>
            <p:ph type="subTitle" idx="15"/>
          </p:nvPr>
        </p:nvSpPr>
        <p:spPr>
          <a:xfrm>
            <a:off x="4634000" y="5033200"/>
            <a:ext cx="292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0810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23"/>
          <p:cNvSpPr txBox="1">
            <a:spLocks noGrp="1"/>
          </p:cNvSpPr>
          <p:nvPr>
            <p:ph type="title" hasCustomPrompt="1"/>
          </p:nvPr>
        </p:nvSpPr>
        <p:spPr>
          <a:xfrm>
            <a:off x="2752667" y="699900"/>
            <a:ext cx="668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4" name="Google Shape;2044;p23"/>
          <p:cNvSpPr txBox="1">
            <a:spLocks noGrp="1"/>
          </p:cNvSpPr>
          <p:nvPr>
            <p:ph type="subTitle" idx="1"/>
          </p:nvPr>
        </p:nvSpPr>
        <p:spPr>
          <a:xfrm>
            <a:off x="2752667" y="1905896"/>
            <a:ext cx="66868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5" name="Google Shape;2045;p23"/>
          <p:cNvSpPr txBox="1">
            <a:spLocks noGrp="1"/>
          </p:cNvSpPr>
          <p:nvPr>
            <p:ph type="title" idx="2" hasCustomPrompt="1"/>
          </p:nvPr>
        </p:nvSpPr>
        <p:spPr>
          <a:xfrm>
            <a:off x="2752667" y="2489019"/>
            <a:ext cx="668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6" name="Google Shape;2046;p23"/>
          <p:cNvSpPr txBox="1">
            <a:spLocks noGrp="1"/>
          </p:cNvSpPr>
          <p:nvPr>
            <p:ph type="subTitle" idx="3"/>
          </p:nvPr>
        </p:nvSpPr>
        <p:spPr>
          <a:xfrm>
            <a:off x="2752667" y="3694999"/>
            <a:ext cx="66868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7" name="Google Shape;2047;p23"/>
          <p:cNvSpPr txBox="1">
            <a:spLocks noGrp="1"/>
          </p:cNvSpPr>
          <p:nvPr>
            <p:ph type="title" idx="4" hasCustomPrompt="1"/>
          </p:nvPr>
        </p:nvSpPr>
        <p:spPr>
          <a:xfrm>
            <a:off x="2752667" y="4278137"/>
            <a:ext cx="668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82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8" name="Google Shape;2048;p23"/>
          <p:cNvSpPr txBox="1">
            <a:spLocks noGrp="1"/>
          </p:cNvSpPr>
          <p:nvPr>
            <p:ph type="subTitle" idx="5"/>
          </p:nvPr>
        </p:nvSpPr>
        <p:spPr>
          <a:xfrm>
            <a:off x="2752667" y="5484101"/>
            <a:ext cx="66868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9" name="Google Shape;2049;p23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0" name="Google Shape;2050;p23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1" name="Google Shape;2051;p23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052" name="Google Shape;2052;p2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053" name="Google Shape;2053;p2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4" name="Google Shape;2054;p2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5" name="Google Shape;2055;p2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6" name="Google Shape;2056;p2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7" name="Google Shape;2057;p2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8" name="Google Shape;2058;p2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90003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2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61" name="Google Shape;2061;p2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62" name="Google Shape;2062;p2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063" name="Google Shape;2063;p2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064" name="Google Shape;2064;p2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-1247267" y="4057867"/>
            <a:ext cx="1916133" cy="2445200"/>
            <a:chOff x="-783050" y="3043400"/>
            <a:chExt cx="1437100" cy="1833900"/>
          </a:xfrm>
        </p:grpSpPr>
        <p:sp>
          <p:nvSpPr>
            <p:cNvPr id="2071" name="Google Shape;2071;p24"/>
            <p:cNvSpPr/>
            <p:nvPr/>
          </p:nvSpPr>
          <p:spPr>
            <a:xfrm>
              <a:off x="-531425" y="460850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072" name="Google Shape;2072;p24"/>
            <p:cNvGrpSpPr/>
            <p:nvPr/>
          </p:nvGrpSpPr>
          <p:grpSpPr>
            <a:xfrm>
              <a:off x="-783050" y="3043400"/>
              <a:ext cx="1437100" cy="1722150"/>
              <a:chOff x="-783050" y="3043400"/>
              <a:chExt cx="1437100" cy="1722150"/>
            </a:xfrm>
          </p:grpSpPr>
          <p:sp>
            <p:nvSpPr>
              <p:cNvPr id="2073" name="Google Shape;2073;p24"/>
              <p:cNvSpPr/>
              <p:nvPr/>
            </p:nvSpPr>
            <p:spPr>
              <a:xfrm>
                <a:off x="-783050" y="4042950"/>
                <a:ext cx="275350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6555" extrusionOk="0">
                    <a:moveTo>
                      <a:pt x="6914" y="1"/>
                    </a:moveTo>
                    <a:cubicBezTo>
                      <a:pt x="6547" y="1"/>
                      <a:pt x="6180" y="51"/>
                      <a:pt x="5819" y="154"/>
                    </a:cubicBezTo>
                    <a:cubicBezTo>
                      <a:pt x="4631" y="446"/>
                      <a:pt x="3546" y="1072"/>
                      <a:pt x="2691" y="1969"/>
                    </a:cubicBezTo>
                    <a:cubicBezTo>
                      <a:pt x="1711" y="3053"/>
                      <a:pt x="1106" y="4471"/>
                      <a:pt x="0" y="5452"/>
                    </a:cubicBezTo>
                    <a:cubicBezTo>
                      <a:pt x="1022" y="5869"/>
                      <a:pt x="2107" y="6203"/>
                      <a:pt x="3191" y="6432"/>
                    </a:cubicBezTo>
                    <a:cubicBezTo>
                      <a:pt x="3683" y="6514"/>
                      <a:pt x="4177" y="6555"/>
                      <a:pt x="4669" y="6555"/>
                    </a:cubicBezTo>
                    <a:cubicBezTo>
                      <a:pt x="6305" y="6555"/>
                      <a:pt x="7917" y="6104"/>
                      <a:pt x="9344" y="5222"/>
                    </a:cubicBezTo>
                    <a:cubicBezTo>
                      <a:pt x="9866" y="4909"/>
                      <a:pt x="10387" y="4492"/>
                      <a:pt x="10596" y="3929"/>
                    </a:cubicBezTo>
                    <a:cubicBezTo>
                      <a:pt x="11013" y="2845"/>
                      <a:pt x="9386" y="738"/>
                      <a:pt x="8468" y="300"/>
                    </a:cubicBezTo>
                    <a:cubicBezTo>
                      <a:pt x="7965" y="103"/>
                      <a:pt x="7440" y="1"/>
                      <a:pt x="69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4" name="Google Shape;2074;p24"/>
              <p:cNvSpPr/>
              <p:nvPr/>
            </p:nvSpPr>
            <p:spPr>
              <a:xfrm>
                <a:off x="-176625" y="4674600"/>
                <a:ext cx="345225" cy="90950"/>
              </a:xfrm>
              <a:custGeom>
                <a:avLst/>
                <a:gdLst/>
                <a:ahLst/>
                <a:cxnLst/>
                <a:rect l="l" t="t" r="r" b="b"/>
                <a:pathLst>
                  <a:path w="13809" h="3638" extrusionOk="0">
                    <a:moveTo>
                      <a:pt x="13662" y="0"/>
                    </a:moveTo>
                    <a:lnTo>
                      <a:pt x="147" y="522"/>
                    </a:lnTo>
                    <a:cubicBezTo>
                      <a:pt x="147" y="1314"/>
                      <a:pt x="1" y="1982"/>
                      <a:pt x="188" y="2795"/>
                    </a:cubicBezTo>
                    <a:cubicBezTo>
                      <a:pt x="230" y="3046"/>
                      <a:pt x="2295" y="3338"/>
                      <a:pt x="2566" y="3379"/>
                    </a:cubicBezTo>
                    <a:cubicBezTo>
                      <a:pt x="3442" y="3525"/>
                      <a:pt x="4318" y="3609"/>
                      <a:pt x="5215" y="3630"/>
                    </a:cubicBezTo>
                    <a:cubicBezTo>
                      <a:pt x="5724" y="3633"/>
                      <a:pt x="6234" y="3637"/>
                      <a:pt x="6744" y="3637"/>
                    </a:cubicBezTo>
                    <a:cubicBezTo>
                      <a:pt x="8936" y="3637"/>
                      <a:pt x="11143" y="3565"/>
                      <a:pt x="13308" y="3108"/>
                    </a:cubicBezTo>
                    <a:cubicBezTo>
                      <a:pt x="13808" y="2983"/>
                      <a:pt x="13621" y="2462"/>
                      <a:pt x="13621" y="2024"/>
                    </a:cubicBezTo>
                    <a:cubicBezTo>
                      <a:pt x="13621" y="1356"/>
                      <a:pt x="13662" y="668"/>
                      <a:pt x="136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5" name="Google Shape;2075;p24"/>
              <p:cNvSpPr/>
              <p:nvPr/>
            </p:nvSpPr>
            <p:spPr>
              <a:xfrm>
                <a:off x="-444650" y="4099125"/>
                <a:ext cx="885950" cy="639200"/>
              </a:xfrm>
              <a:custGeom>
                <a:avLst/>
                <a:gdLst/>
                <a:ahLst/>
                <a:cxnLst/>
                <a:rect l="l" t="t" r="r" b="b"/>
                <a:pathLst>
                  <a:path w="35438" h="25568" extrusionOk="0">
                    <a:moveTo>
                      <a:pt x="30810" y="1"/>
                    </a:moveTo>
                    <a:cubicBezTo>
                      <a:pt x="30145" y="1"/>
                      <a:pt x="29451" y="118"/>
                      <a:pt x="28889" y="118"/>
                    </a:cubicBezTo>
                    <a:cubicBezTo>
                      <a:pt x="20858" y="118"/>
                      <a:pt x="12807" y="118"/>
                      <a:pt x="4777" y="139"/>
                    </a:cubicBezTo>
                    <a:cubicBezTo>
                      <a:pt x="4110" y="139"/>
                      <a:pt x="3401" y="160"/>
                      <a:pt x="2879" y="618"/>
                    </a:cubicBezTo>
                    <a:cubicBezTo>
                      <a:pt x="1398" y="1932"/>
                      <a:pt x="3839" y="2683"/>
                      <a:pt x="3713" y="3914"/>
                    </a:cubicBezTo>
                    <a:cubicBezTo>
                      <a:pt x="3651" y="4560"/>
                      <a:pt x="2379" y="5708"/>
                      <a:pt x="2024" y="6292"/>
                    </a:cubicBezTo>
                    <a:cubicBezTo>
                      <a:pt x="939" y="8085"/>
                      <a:pt x="293" y="10129"/>
                      <a:pt x="168" y="12215"/>
                    </a:cubicBezTo>
                    <a:cubicBezTo>
                      <a:pt x="147" y="12340"/>
                      <a:pt x="147" y="12465"/>
                      <a:pt x="147" y="12570"/>
                    </a:cubicBezTo>
                    <a:cubicBezTo>
                      <a:pt x="1" y="17596"/>
                      <a:pt x="3129" y="21372"/>
                      <a:pt x="7092" y="23332"/>
                    </a:cubicBezTo>
                    <a:cubicBezTo>
                      <a:pt x="10284" y="24897"/>
                      <a:pt x="13892" y="25501"/>
                      <a:pt x="17354" y="25564"/>
                    </a:cubicBezTo>
                    <a:cubicBezTo>
                      <a:pt x="17515" y="25566"/>
                      <a:pt x="17678" y="25568"/>
                      <a:pt x="17844" y="25568"/>
                    </a:cubicBezTo>
                    <a:cubicBezTo>
                      <a:pt x="20601" y="25568"/>
                      <a:pt x="24005" y="25228"/>
                      <a:pt x="27074" y="24146"/>
                    </a:cubicBezTo>
                    <a:cubicBezTo>
                      <a:pt x="30870" y="22790"/>
                      <a:pt x="34187" y="20266"/>
                      <a:pt x="35146" y="15844"/>
                    </a:cubicBezTo>
                    <a:cubicBezTo>
                      <a:pt x="35334" y="14927"/>
                      <a:pt x="35438" y="14009"/>
                      <a:pt x="35417" y="13070"/>
                    </a:cubicBezTo>
                    <a:cubicBezTo>
                      <a:pt x="35438" y="10901"/>
                      <a:pt x="34917" y="8774"/>
                      <a:pt x="33895" y="6855"/>
                    </a:cubicBezTo>
                    <a:cubicBezTo>
                      <a:pt x="33477" y="6083"/>
                      <a:pt x="31663" y="4102"/>
                      <a:pt x="31934" y="3205"/>
                    </a:cubicBezTo>
                    <a:cubicBezTo>
                      <a:pt x="32205" y="2308"/>
                      <a:pt x="33269" y="2454"/>
                      <a:pt x="33081" y="1307"/>
                    </a:cubicBezTo>
                    <a:cubicBezTo>
                      <a:pt x="32977" y="639"/>
                      <a:pt x="32497" y="431"/>
                      <a:pt x="31996" y="201"/>
                    </a:cubicBezTo>
                    <a:cubicBezTo>
                      <a:pt x="31641" y="48"/>
                      <a:pt x="31231" y="1"/>
                      <a:pt x="30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6" name="Google Shape;2076;p24"/>
              <p:cNvSpPr/>
              <p:nvPr/>
            </p:nvSpPr>
            <p:spPr>
              <a:xfrm>
                <a:off x="-407100" y="4098725"/>
                <a:ext cx="856750" cy="639600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25584" extrusionOk="0">
                    <a:moveTo>
                      <a:pt x="29254" y="0"/>
                    </a:moveTo>
                    <a:cubicBezTo>
                      <a:pt x="28605" y="0"/>
                      <a:pt x="27929" y="113"/>
                      <a:pt x="27366" y="113"/>
                    </a:cubicBezTo>
                    <a:lnTo>
                      <a:pt x="25071" y="113"/>
                    </a:lnTo>
                    <a:cubicBezTo>
                      <a:pt x="25426" y="614"/>
                      <a:pt x="25760" y="1052"/>
                      <a:pt x="25906" y="1344"/>
                    </a:cubicBezTo>
                    <a:cubicBezTo>
                      <a:pt x="27387" y="4097"/>
                      <a:pt x="27825" y="7288"/>
                      <a:pt x="27178" y="10333"/>
                    </a:cubicBezTo>
                    <a:cubicBezTo>
                      <a:pt x="26219" y="14776"/>
                      <a:pt x="22902" y="17279"/>
                      <a:pt x="19085" y="18634"/>
                    </a:cubicBezTo>
                    <a:cubicBezTo>
                      <a:pt x="16016" y="19717"/>
                      <a:pt x="12631" y="20056"/>
                      <a:pt x="9876" y="20056"/>
                    </a:cubicBezTo>
                    <a:cubicBezTo>
                      <a:pt x="9710" y="20056"/>
                      <a:pt x="9547" y="20055"/>
                      <a:pt x="9387" y="20053"/>
                    </a:cubicBezTo>
                    <a:cubicBezTo>
                      <a:pt x="6237" y="20011"/>
                      <a:pt x="2962" y="19490"/>
                      <a:pt x="1" y="18238"/>
                    </a:cubicBezTo>
                    <a:lnTo>
                      <a:pt x="1" y="18238"/>
                    </a:lnTo>
                    <a:cubicBezTo>
                      <a:pt x="1294" y="20449"/>
                      <a:pt x="3234" y="22243"/>
                      <a:pt x="5570" y="23348"/>
                    </a:cubicBezTo>
                    <a:cubicBezTo>
                      <a:pt x="8761" y="24913"/>
                      <a:pt x="12369" y="25517"/>
                      <a:pt x="15832" y="25580"/>
                    </a:cubicBezTo>
                    <a:cubicBezTo>
                      <a:pt x="15992" y="25582"/>
                      <a:pt x="16155" y="25584"/>
                      <a:pt x="16320" y="25584"/>
                    </a:cubicBezTo>
                    <a:cubicBezTo>
                      <a:pt x="19078" y="25584"/>
                      <a:pt x="22480" y="25243"/>
                      <a:pt x="25530" y="24141"/>
                    </a:cubicBezTo>
                    <a:cubicBezTo>
                      <a:pt x="29347" y="22785"/>
                      <a:pt x="32664" y="20282"/>
                      <a:pt x="33623" y="15860"/>
                    </a:cubicBezTo>
                    <a:cubicBezTo>
                      <a:pt x="34270" y="12794"/>
                      <a:pt x="33832" y="9624"/>
                      <a:pt x="32372" y="6871"/>
                    </a:cubicBezTo>
                    <a:cubicBezTo>
                      <a:pt x="31955" y="6099"/>
                      <a:pt x="30161" y="4118"/>
                      <a:pt x="30411" y="3221"/>
                    </a:cubicBezTo>
                    <a:cubicBezTo>
                      <a:pt x="30661" y="2303"/>
                      <a:pt x="31767" y="2470"/>
                      <a:pt x="31579" y="1302"/>
                    </a:cubicBezTo>
                    <a:cubicBezTo>
                      <a:pt x="31454" y="634"/>
                      <a:pt x="30974" y="426"/>
                      <a:pt x="30474" y="217"/>
                    </a:cubicBezTo>
                    <a:cubicBezTo>
                      <a:pt x="30107" y="50"/>
                      <a:pt x="29686" y="0"/>
                      <a:pt x="292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7" name="Google Shape;2077;p24"/>
              <p:cNvSpPr/>
              <p:nvPr/>
            </p:nvSpPr>
            <p:spPr>
              <a:xfrm>
                <a:off x="-379400" y="4096850"/>
                <a:ext cx="5678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22713" h="1398" extrusionOk="0">
                    <a:moveTo>
                      <a:pt x="12719" y="0"/>
                    </a:moveTo>
                    <a:cubicBezTo>
                      <a:pt x="9671" y="0"/>
                      <a:pt x="6620" y="11"/>
                      <a:pt x="3565" y="21"/>
                    </a:cubicBezTo>
                    <a:cubicBezTo>
                      <a:pt x="3367" y="21"/>
                      <a:pt x="3160" y="18"/>
                      <a:pt x="2950" y="18"/>
                    </a:cubicBezTo>
                    <a:cubicBezTo>
                      <a:pt x="1920" y="18"/>
                      <a:pt x="795" y="90"/>
                      <a:pt x="102" y="939"/>
                    </a:cubicBezTo>
                    <a:cubicBezTo>
                      <a:pt x="1" y="1075"/>
                      <a:pt x="120" y="1238"/>
                      <a:pt x="257" y="1238"/>
                    </a:cubicBezTo>
                    <a:cubicBezTo>
                      <a:pt x="289" y="1238"/>
                      <a:pt x="322" y="1229"/>
                      <a:pt x="353" y="1210"/>
                    </a:cubicBezTo>
                    <a:lnTo>
                      <a:pt x="373" y="1210"/>
                    </a:lnTo>
                    <a:cubicBezTo>
                      <a:pt x="874" y="736"/>
                      <a:pt x="1586" y="632"/>
                      <a:pt x="2294" y="632"/>
                    </a:cubicBezTo>
                    <a:cubicBezTo>
                      <a:pt x="2737" y="632"/>
                      <a:pt x="3179" y="672"/>
                      <a:pt x="3565" y="689"/>
                    </a:cubicBezTo>
                    <a:cubicBezTo>
                      <a:pt x="5004" y="772"/>
                      <a:pt x="6464" y="814"/>
                      <a:pt x="7903" y="876"/>
                    </a:cubicBezTo>
                    <a:cubicBezTo>
                      <a:pt x="10886" y="1022"/>
                      <a:pt x="13868" y="1147"/>
                      <a:pt x="16830" y="1252"/>
                    </a:cubicBezTo>
                    <a:cubicBezTo>
                      <a:pt x="18520" y="1335"/>
                      <a:pt x="20188" y="1356"/>
                      <a:pt x="21857" y="1398"/>
                    </a:cubicBezTo>
                    <a:cubicBezTo>
                      <a:pt x="22378" y="1398"/>
                      <a:pt x="22712" y="835"/>
                      <a:pt x="22441" y="376"/>
                    </a:cubicBezTo>
                    <a:cubicBezTo>
                      <a:pt x="22337" y="167"/>
                      <a:pt x="22107" y="42"/>
                      <a:pt x="21857" y="42"/>
                    </a:cubicBezTo>
                    <a:cubicBezTo>
                      <a:pt x="18812" y="11"/>
                      <a:pt x="15766" y="0"/>
                      <a:pt x="12719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8" name="Google Shape;2078;p24"/>
              <p:cNvSpPr/>
              <p:nvPr/>
            </p:nvSpPr>
            <p:spPr>
              <a:xfrm>
                <a:off x="-421175" y="4252575"/>
                <a:ext cx="101525" cy="27840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1136" extrusionOk="0">
                    <a:moveTo>
                      <a:pt x="3127" y="0"/>
                    </a:moveTo>
                    <a:cubicBezTo>
                      <a:pt x="3020" y="0"/>
                      <a:pt x="2907" y="28"/>
                      <a:pt x="2795" y="91"/>
                    </a:cubicBezTo>
                    <a:cubicBezTo>
                      <a:pt x="2316" y="341"/>
                      <a:pt x="1878" y="696"/>
                      <a:pt x="1544" y="1134"/>
                    </a:cubicBezTo>
                    <a:cubicBezTo>
                      <a:pt x="1210" y="1489"/>
                      <a:pt x="918" y="1906"/>
                      <a:pt x="689" y="2365"/>
                    </a:cubicBezTo>
                    <a:cubicBezTo>
                      <a:pt x="272" y="3282"/>
                      <a:pt x="42" y="4283"/>
                      <a:pt x="21" y="5285"/>
                    </a:cubicBezTo>
                    <a:cubicBezTo>
                      <a:pt x="0" y="6307"/>
                      <a:pt x="188" y="7308"/>
                      <a:pt x="543" y="8267"/>
                    </a:cubicBezTo>
                    <a:cubicBezTo>
                      <a:pt x="751" y="8747"/>
                      <a:pt x="981" y="9227"/>
                      <a:pt x="1252" y="9686"/>
                    </a:cubicBezTo>
                    <a:cubicBezTo>
                      <a:pt x="1586" y="10228"/>
                      <a:pt x="1961" y="10874"/>
                      <a:pt x="2587" y="11104"/>
                    </a:cubicBezTo>
                    <a:cubicBezTo>
                      <a:pt x="2670" y="11125"/>
                      <a:pt x="2754" y="11135"/>
                      <a:pt x="2835" y="11135"/>
                    </a:cubicBezTo>
                    <a:cubicBezTo>
                      <a:pt x="3081" y="11135"/>
                      <a:pt x="3312" y="11041"/>
                      <a:pt x="3484" y="10854"/>
                    </a:cubicBezTo>
                    <a:cubicBezTo>
                      <a:pt x="3713" y="10624"/>
                      <a:pt x="3797" y="10290"/>
                      <a:pt x="3713" y="9978"/>
                    </a:cubicBezTo>
                    <a:cubicBezTo>
                      <a:pt x="3651" y="9686"/>
                      <a:pt x="3505" y="9435"/>
                      <a:pt x="3296" y="9227"/>
                    </a:cubicBezTo>
                    <a:cubicBezTo>
                      <a:pt x="3171" y="9060"/>
                      <a:pt x="3067" y="8872"/>
                      <a:pt x="2962" y="8705"/>
                    </a:cubicBezTo>
                    <a:cubicBezTo>
                      <a:pt x="2837" y="8518"/>
                      <a:pt x="2754" y="8330"/>
                      <a:pt x="2649" y="8163"/>
                    </a:cubicBezTo>
                    <a:cubicBezTo>
                      <a:pt x="2608" y="8038"/>
                      <a:pt x="2545" y="7933"/>
                      <a:pt x="2503" y="7829"/>
                    </a:cubicBezTo>
                    <a:cubicBezTo>
                      <a:pt x="2482" y="7787"/>
                      <a:pt x="2462" y="7725"/>
                      <a:pt x="2441" y="7683"/>
                    </a:cubicBezTo>
                    <a:cubicBezTo>
                      <a:pt x="2295" y="7287"/>
                      <a:pt x="2149" y="6891"/>
                      <a:pt x="2044" y="6473"/>
                    </a:cubicBezTo>
                    <a:cubicBezTo>
                      <a:pt x="1940" y="6098"/>
                      <a:pt x="1878" y="5723"/>
                      <a:pt x="1878" y="5326"/>
                    </a:cubicBezTo>
                    <a:cubicBezTo>
                      <a:pt x="1794" y="4575"/>
                      <a:pt x="1919" y="3804"/>
                      <a:pt x="2211" y="3095"/>
                    </a:cubicBezTo>
                    <a:cubicBezTo>
                      <a:pt x="2357" y="2740"/>
                      <a:pt x="2545" y="2406"/>
                      <a:pt x="2754" y="2073"/>
                    </a:cubicBezTo>
                    <a:cubicBezTo>
                      <a:pt x="3004" y="1739"/>
                      <a:pt x="3338" y="1468"/>
                      <a:pt x="3609" y="1155"/>
                    </a:cubicBezTo>
                    <a:cubicBezTo>
                      <a:pt x="4060" y="686"/>
                      <a:pt x="3659" y="0"/>
                      <a:pt x="3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9" name="Google Shape;2079;p24"/>
              <p:cNvSpPr/>
              <p:nvPr/>
            </p:nvSpPr>
            <p:spPr>
              <a:xfrm>
                <a:off x="-382600" y="4074425"/>
                <a:ext cx="764475" cy="96500"/>
              </a:xfrm>
              <a:custGeom>
                <a:avLst/>
                <a:gdLst/>
                <a:ahLst/>
                <a:cxnLst/>
                <a:rect l="l" t="t" r="r" b="b"/>
                <a:pathLst>
                  <a:path w="30579" h="3860" extrusionOk="0">
                    <a:moveTo>
                      <a:pt x="13830" y="0"/>
                    </a:moveTo>
                    <a:lnTo>
                      <a:pt x="13079" y="21"/>
                    </a:lnTo>
                    <a:lnTo>
                      <a:pt x="12849" y="21"/>
                    </a:lnTo>
                    <a:cubicBezTo>
                      <a:pt x="12369" y="21"/>
                      <a:pt x="11890" y="42"/>
                      <a:pt x="11431" y="42"/>
                    </a:cubicBezTo>
                    <a:cubicBezTo>
                      <a:pt x="4861" y="272"/>
                      <a:pt x="1" y="981"/>
                      <a:pt x="1" y="1940"/>
                    </a:cubicBezTo>
                    <a:cubicBezTo>
                      <a:pt x="1" y="2879"/>
                      <a:pt x="5257" y="3650"/>
                      <a:pt x="12244" y="3838"/>
                    </a:cubicBezTo>
                    <a:lnTo>
                      <a:pt x="13371" y="3859"/>
                    </a:lnTo>
                    <a:lnTo>
                      <a:pt x="17584" y="3859"/>
                    </a:lnTo>
                    <a:lnTo>
                      <a:pt x="18189" y="3838"/>
                    </a:lnTo>
                    <a:cubicBezTo>
                      <a:pt x="25239" y="3671"/>
                      <a:pt x="30578" y="2879"/>
                      <a:pt x="30578" y="1919"/>
                    </a:cubicBezTo>
                    <a:cubicBezTo>
                      <a:pt x="30578" y="1002"/>
                      <a:pt x="25343" y="209"/>
                      <a:pt x="18376" y="21"/>
                    </a:cubicBezTo>
                    <a:lnTo>
                      <a:pt x="17709" y="21"/>
                    </a:lnTo>
                    <a:lnTo>
                      <a:pt x="167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0" name="Google Shape;2080;p24"/>
              <p:cNvSpPr/>
              <p:nvPr/>
            </p:nvSpPr>
            <p:spPr>
              <a:xfrm>
                <a:off x="-344775" y="4194850"/>
                <a:ext cx="6837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27349" h="1933" extrusionOk="0">
                    <a:moveTo>
                      <a:pt x="27145" y="0"/>
                    </a:moveTo>
                    <a:cubicBezTo>
                      <a:pt x="27139" y="0"/>
                      <a:pt x="27132" y="1"/>
                      <a:pt x="27125" y="1"/>
                    </a:cubicBezTo>
                    <a:cubicBezTo>
                      <a:pt x="26249" y="64"/>
                      <a:pt x="25394" y="273"/>
                      <a:pt x="24539" y="419"/>
                    </a:cubicBezTo>
                    <a:cubicBezTo>
                      <a:pt x="23684" y="565"/>
                      <a:pt x="22829" y="690"/>
                      <a:pt x="21974" y="815"/>
                    </a:cubicBezTo>
                    <a:cubicBezTo>
                      <a:pt x="20201" y="1065"/>
                      <a:pt x="18428" y="1232"/>
                      <a:pt x="16634" y="1336"/>
                    </a:cubicBezTo>
                    <a:cubicBezTo>
                      <a:pt x="14996" y="1444"/>
                      <a:pt x="13354" y="1496"/>
                      <a:pt x="11711" y="1496"/>
                    </a:cubicBezTo>
                    <a:cubicBezTo>
                      <a:pt x="9839" y="1496"/>
                      <a:pt x="7967" y="1428"/>
                      <a:pt x="6101" y="1295"/>
                    </a:cubicBezTo>
                    <a:cubicBezTo>
                      <a:pt x="4161" y="1169"/>
                      <a:pt x="2201" y="940"/>
                      <a:pt x="365" y="210"/>
                    </a:cubicBezTo>
                    <a:cubicBezTo>
                      <a:pt x="333" y="195"/>
                      <a:pt x="303" y="189"/>
                      <a:pt x="276" y="189"/>
                    </a:cubicBezTo>
                    <a:cubicBezTo>
                      <a:pt x="70" y="189"/>
                      <a:pt x="1" y="559"/>
                      <a:pt x="240" y="669"/>
                    </a:cubicBezTo>
                    <a:lnTo>
                      <a:pt x="240" y="648"/>
                    </a:lnTo>
                    <a:cubicBezTo>
                      <a:pt x="1867" y="1295"/>
                      <a:pt x="3598" y="1545"/>
                      <a:pt x="5329" y="1691"/>
                    </a:cubicBezTo>
                    <a:cubicBezTo>
                      <a:pt x="7060" y="1816"/>
                      <a:pt x="8812" y="1899"/>
                      <a:pt x="10564" y="1920"/>
                    </a:cubicBezTo>
                    <a:cubicBezTo>
                      <a:pt x="11015" y="1928"/>
                      <a:pt x="11466" y="1932"/>
                      <a:pt x="11917" y="1932"/>
                    </a:cubicBezTo>
                    <a:cubicBezTo>
                      <a:pt x="15053" y="1932"/>
                      <a:pt x="18188" y="1743"/>
                      <a:pt x="21306" y="1378"/>
                    </a:cubicBezTo>
                    <a:cubicBezTo>
                      <a:pt x="22266" y="1253"/>
                      <a:pt x="23225" y="1128"/>
                      <a:pt x="24185" y="961"/>
                    </a:cubicBezTo>
                    <a:cubicBezTo>
                      <a:pt x="25186" y="836"/>
                      <a:pt x="26187" y="648"/>
                      <a:pt x="27167" y="356"/>
                    </a:cubicBezTo>
                    <a:cubicBezTo>
                      <a:pt x="27349" y="295"/>
                      <a:pt x="27335" y="0"/>
                      <a:pt x="27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1" name="Google Shape;2081;p24"/>
              <p:cNvSpPr/>
              <p:nvPr/>
            </p:nvSpPr>
            <p:spPr>
              <a:xfrm>
                <a:off x="-87975" y="3048225"/>
                <a:ext cx="299850" cy="395975"/>
              </a:xfrm>
              <a:custGeom>
                <a:avLst/>
                <a:gdLst/>
                <a:ahLst/>
                <a:cxnLst/>
                <a:rect l="l" t="t" r="r" b="b"/>
                <a:pathLst>
                  <a:path w="11994" h="15839" extrusionOk="0">
                    <a:moveTo>
                      <a:pt x="7488" y="1"/>
                    </a:moveTo>
                    <a:cubicBezTo>
                      <a:pt x="5319" y="1544"/>
                      <a:pt x="3463" y="3442"/>
                      <a:pt x="1982" y="5653"/>
                    </a:cubicBezTo>
                    <a:cubicBezTo>
                      <a:pt x="1189" y="6863"/>
                      <a:pt x="480" y="8177"/>
                      <a:pt x="251" y="9616"/>
                    </a:cubicBezTo>
                    <a:cubicBezTo>
                      <a:pt x="0" y="11055"/>
                      <a:pt x="230" y="12620"/>
                      <a:pt x="1127" y="13746"/>
                    </a:cubicBezTo>
                    <a:cubicBezTo>
                      <a:pt x="2087" y="14976"/>
                      <a:pt x="4954" y="15839"/>
                      <a:pt x="6977" y="15839"/>
                    </a:cubicBezTo>
                    <a:cubicBezTo>
                      <a:pt x="7457" y="15839"/>
                      <a:pt x="7891" y="15790"/>
                      <a:pt x="8239" y="15686"/>
                    </a:cubicBezTo>
                    <a:cubicBezTo>
                      <a:pt x="9386" y="15352"/>
                      <a:pt x="10596" y="14935"/>
                      <a:pt x="11243" y="13934"/>
                    </a:cubicBezTo>
                    <a:cubicBezTo>
                      <a:pt x="11994" y="12745"/>
                      <a:pt x="11702" y="11222"/>
                      <a:pt x="11284" y="9887"/>
                    </a:cubicBezTo>
                    <a:cubicBezTo>
                      <a:pt x="10784" y="8219"/>
                      <a:pt x="10116" y="6592"/>
                      <a:pt x="9303" y="5027"/>
                    </a:cubicBezTo>
                    <a:cubicBezTo>
                      <a:pt x="8469" y="3442"/>
                      <a:pt x="7488" y="1815"/>
                      <a:pt x="7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2" name="Google Shape;2082;p24"/>
              <p:cNvSpPr/>
              <p:nvPr/>
            </p:nvSpPr>
            <p:spPr>
              <a:xfrm>
                <a:off x="-362775" y="3280550"/>
                <a:ext cx="388500" cy="26940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10776" extrusionOk="0">
                    <a:moveTo>
                      <a:pt x="8469" y="1"/>
                    </a:moveTo>
                    <a:cubicBezTo>
                      <a:pt x="6698" y="1"/>
                      <a:pt x="4925" y="592"/>
                      <a:pt x="3296" y="1366"/>
                    </a:cubicBezTo>
                    <a:cubicBezTo>
                      <a:pt x="2232" y="1887"/>
                      <a:pt x="1169" y="2492"/>
                      <a:pt x="0" y="2722"/>
                    </a:cubicBezTo>
                    <a:cubicBezTo>
                      <a:pt x="1648" y="3473"/>
                      <a:pt x="2754" y="5037"/>
                      <a:pt x="3797" y="6518"/>
                    </a:cubicBezTo>
                    <a:cubicBezTo>
                      <a:pt x="5100" y="8400"/>
                      <a:pt x="7509" y="10776"/>
                      <a:pt x="9880" y="10776"/>
                    </a:cubicBezTo>
                    <a:cubicBezTo>
                      <a:pt x="10846" y="10776"/>
                      <a:pt x="11806" y="10381"/>
                      <a:pt x="12682" y="9396"/>
                    </a:cubicBezTo>
                    <a:cubicBezTo>
                      <a:pt x="15539" y="6184"/>
                      <a:pt x="14184" y="991"/>
                      <a:pt x="9887" y="135"/>
                    </a:cubicBezTo>
                    <a:cubicBezTo>
                      <a:pt x="9416" y="43"/>
                      <a:pt x="8943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3" name="Google Shape;2083;p24"/>
              <p:cNvSpPr/>
              <p:nvPr/>
            </p:nvSpPr>
            <p:spPr>
              <a:xfrm>
                <a:off x="115375" y="3427800"/>
                <a:ext cx="342625" cy="242025"/>
              </a:xfrm>
              <a:custGeom>
                <a:avLst/>
                <a:gdLst/>
                <a:ahLst/>
                <a:cxnLst/>
                <a:rect l="l" t="t" r="r" b="b"/>
                <a:pathLst>
                  <a:path w="13705" h="9681" extrusionOk="0">
                    <a:moveTo>
                      <a:pt x="5521" y="0"/>
                    </a:moveTo>
                    <a:cubicBezTo>
                      <a:pt x="3879" y="0"/>
                      <a:pt x="2201" y="648"/>
                      <a:pt x="1190" y="1963"/>
                    </a:cubicBezTo>
                    <a:cubicBezTo>
                      <a:pt x="1" y="3485"/>
                      <a:pt x="105" y="7386"/>
                      <a:pt x="1628" y="8700"/>
                    </a:cubicBezTo>
                    <a:cubicBezTo>
                      <a:pt x="2149" y="9096"/>
                      <a:pt x="2754" y="9367"/>
                      <a:pt x="3401" y="9492"/>
                    </a:cubicBezTo>
                    <a:cubicBezTo>
                      <a:pt x="3876" y="9600"/>
                      <a:pt x="4379" y="9680"/>
                      <a:pt x="4869" y="9680"/>
                    </a:cubicBezTo>
                    <a:cubicBezTo>
                      <a:pt x="5326" y="9680"/>
                      <a:pt x="5772" y="9611"/>
                      <a:pt x="6175" y="9430"/>
                    </a:cubicBezTo>
                    <a:cubicBezTo>
                      <a:pt x="7030" y="9054"/>
                      <a:pt x="7614" y="8262"/>
                      <a:pt x="8198" y="7552"/>
                    </a:cubicBezTo>
                    <a:cubicBezTo>
                      <a:pt x="9741" y="5696"/>
                      <a:pt x="11598" y="4132"/>
                      <a:pt x="13704" y="2943"/>
                    </a:cubicBezTo>
                    <a:lnTo>
                      <a:pt x="13704" y="2943"/>
                    </a:lnTo>
                    <a:cubicBezTo>
                      <a:pt x="13689" y="2943"/>
                      <a:pt x="13673" y="2943"/>
                      <a:pt x="13657" y="2943"/>
                    </a:cubicBezTo>
                    <a:cubicBezTo>
                      <a:pt x="12488" y="2943"/>
                      <a:pt x="11459" y="2184"/>
                      <a:pt x="10451" y="1566"/>
                    </a:cubicBezTo>
                    <a:cubicBezTo>
                      <a:pt x="9011" y="690"/>
                      <a:pt x="7364" y="23"/>
                      <a:pt x="5674" y="2"/>
                    </a:cubicBezTo>
                    <a:cubicBezTo>
                      <a:pt x="5623" y="1"/>
                      <a:pt x="5572" y="0"/>
                      <a:pt x="5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4" name="Google Shape;2084;p24"/>
              <p:cNvSpPr/>
              <p:nvPr/>
            </p:nvSpPr>
            <p:spPr>
              <a:xfrm>
                <a:off x="-599000" y="3372050"/>
                <a:ext cx="28057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14352" extrusionOk="0">
                    <a:moveTo>
                      <a:pt x="6738" y="0"/>
                    </a:moveTo>
                    <a:cubicBezTo>
                      <a:pt x="5799" y="2503"/>
                      <a:pt x="3401" y="4130"/>
                      <a:pt x="1628" y="6153"/>
                    </a:cubicBezTo>
                    <a:cubicBezTo>
                      <a:pt x="1065" y="6779"/>
                      <a:pt x="543" y="7509"/>
                      <a:pt x="335" y="8343"/>
                    </a:cubicBezTo>
                    <a:cubicBezTo>
                      <a:pt x="1" y="9720"/>
                      <a:pt x="627" y="11222"/>
                      <a:pt x="1690" y="12160"/>
                    </a:cubicBezTo>
                    <a:cubicBezTo>
                      <a:pt x="2805" y="13135"/>
                      <a:pt x="5700" y="14352"/>
                      <a:pt x="7843" y="14352"/>
                    </a:cubicBezTo>
                    <a:cubicBezTo>
                      <a:pt x="8588" y="14352"/>
                      <a:pt x="9243" y="14205"/>
                      <a:pt x="9700" y="13850"/>
                    </a:cubicBezTo>
                    <a:cubicBezTo>
                      <a:pt x="10159" y="13453"/>
                      <a:pt x="10492" y="12932"/>
                      <a:pt x="10680" y="12369"/>
                    </a:cubicBezTo>
                    <a:cubicBezTo>
                      <a:pt x="11222" y="10888"/>
                      <a:pt x="11097" y="9219"/>
                      <a:pt x="10638" y="7697"/>
                    </a:cubicBezTo>
                    <a:cubicBezTo>
                      <a:pt x="10180" y="6195"/>
                      <a:pt x="9408" y="4798"/>
                      <a:pt x="8636" y="3400"/>
                    </a:cubicBezTo>
                    <a:lnTo>
                      <a:pt x="67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5" name="Google Shape;2085;p24"/>
              <p:cNvSpPr/>
              <p:nvPr/>
            </p:nvSpPr>
            <p:spPr>
              <a:xfrm>
                <a:off x="-774725" y="3756400"/>
                <a:ext cx="404150" cy="240475"/>
              </a:xfrm>
              <a:custGeom>
                <a:avLst/>
                <a:gdLst/>
                <a:ahLst/>
                <a:cxnLst/>
                <a:rect l="l" t="t" r="r" b="b"/>
                <a:pathLst>
                  <a:path w="16166" h="9619" extrusionOk="0">
                    <a:moveTo>
                      <a:pt x="7254" y="0"/>
                    </a:moveTo>
                    <a:cubicBezTo>
                      <a:pt x="6812" y="0"/>
                      <a:pt x="6370" y="63"/>
                      <a:pt x="5945" y="186"/>
                    </a:cubicBezTo>
                    <a:cubicBezTo>
                      <a:pt x="3150" y="1166"/>
                      <a:pt x="2775" y="5505"/>
                      <a:pt x="1" y="6527"/>
                    </a:cubicBezTo>
                    <a:cubicBezTo>
                      <a:pt x="1878" y="7674"/>
                      <a:pt x="3797" y="8842"/>
                      <a:pt x="5945" y="9363"/>
                    </a:cubicBezTo>
                    <a:cubicBezTo>
                      <a:pt x="6626" y="9528"/>
                      <a:pt x="7337" y="9618"/>
                      <a:pt x="8045" y="9618"/>
                    </a:cubicBezTo>
                    <a:cubicBezTo>
                      <a:pt x="9575" y="9618"/>
                      <a:pt x="11090" y="9200"/>
                      <a:pt x="12244" y="8216"/>
                    </a:cubicBezTo>
                    <a:cubicBezTo>
                      <a:pt x="16166" y="4900"/>
                      <a:pt x="11973" y="958"/>
                      <a:pt x="8386" y="144"/>
                    </a:cubicBezTo>
                    <a:cubicBezTo>
                      <a:pt x="8018" y="47"/>
                      <a:pt x="7636" y="0"/>
                      <a:pt x="72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6" name="Google Shape;2086;p24"/>
              <p:cNvSpPr/>
              <p:nvPr/>
            </p:nvSpPr>
            <p:spPr>
              <a:xfrm>
                <a:off x="-363300" y="3801175"/>
                <a:ext cx="28890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11556" h="6880" extrusionOk="0">
                    <a:moveTo>
                      <a:pt x="6380" y="1"/>
                    </a:moveTo>
                    <a:cubicBezTo>
                      <a:pt x="6107" y="1"/>
                      <a:pt x="5834" y="37"/>
                      <a:pt x="5570" y="105"/>
                    </a:cubicBezTo>
                    <a:cubicBezTo>
                      <a:pt x="3004" y="668"/>
                      <a:pt x="1" y="3505"/>
                      <a:pt x="2816" y="5883"/>
                    </a:cubicBezTo>
                    <a:cubicBezTo>
                      <a:pt x="3628" y="6581"/>
                      <a:pt x="4712" y="6880"/>
                      <a:pt x="5803" y="6880"/>
                    </a:cubicBezTo>
                    <a:cubicBezTo>
                      <a:pt x="6310" y="6880"/>
                      <a:pt x="6818" y="6815"/>
                      <a:pt x="7301" y="6696"/>
                    </a:cubicBezTo>
                    <a:cubicBezTo>
                      <a:pt x="8844" y="6321"/>
                      <a:pt x="10221" y="5487"/>
                      <a:pt x="11556" y="4652"/>
                    </a:cubicBezTo>
                    <a:cubicBezTo>
                      <a:pt x="9574" y="3943"/>
                      <a:pt x="9303" y="835"/>
                      <a:pt x="7301" y="147"/>
                    </a:cubicBezTo>
                    <a:cubicBezTo>
                      <a:pt x="7002" y="47"/>
                      <a:pt x="6691" y="1"/>
                      <a:pt x="6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7" name="Google Shape;2087;p24"/>
              <p:cNvSpPr/>
              <p:nvPr/>
            </p:nvSpPr>
            <p:spPr>
              <a:xfrm>
                <a:off x="310400" y="3783750"/>
                <a:ext cx="34365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13746" h="13359" extrusionOk="0">
                    <a:moveTo>
                      <a:pt x="9293" y="1"/>
                    </a:moveTo>
                    <a:cubicBezTo>
                      <a:pt x="9101" y="1"/>
                      <a:pt x="8909" y="11"/>
                      <a:pt x="8719" y="31"/>
                    </a:cubicBezTo>
                    <a:cubicBezTo>
                      <a:pt x="8344" y="51"/>
                      <a:pt x="5465" y="1428"/>
                      <a:pt x="6237" y="1699"/>
                    </a:cubicBezTo>
                    <a:cubicBezTo>
                      <a:pt x="5261" y="1359"/>
                      <a:pt x="4280" y="1014"/>
                      <a:pt x="3356" y="1014"/>
                    </a:cubicBezTo>
                    <a:cubicBezTo>
                      <a:pt x="2523" y="1014"/>
                      <a:pt x="1736" y="1295"/>
                      <a:pt x="1044" y="2116"/>
                    </a:cubicBezTo>
                    <a:cubicBezTo>
                      <a:pt x="1" y="3368"/>
                      <a:pt x="42" y="4932"/>
                      <a:pt x="710" y="6350"/>
                    </a:cubicBezTo>
                    <a:cubicBezTo>
                      <a:pt x="1440" y="7873"/>
                      <a:pt x="2754" y="8999"/>
                      <a:pt x="4089" y="10000"/>
                    </a:cubicBezTo>
                    <a:cubicBezTo>
                      <a:pt x="5445" y="11002"/>
                      <a:pt x="6842" y="12003"/>
                      <a:pt x="7822" y="13359"/>
                    </a:cubicBezTo>
                    <a:cubicBezTo>
                      <a:pt x="8698" y="11273"/>
                      <a:pt x="10430" y="9708"/>
                      <a:pt x="11702" y="7852"/>
                    </a:cubicBezTo>
                    <a:cubicBezTo>
                      <a:pt x="12974" y="5975"/>
                      <a:pt x="13746" y="3389"/>
                      <a:pt x="12494" y="1511"/>
                    </a:cubicBezTo>
                    <a:cubicBezTo>
                      <a:pt x="11772" y="428"/>
                      <a:pt x="10533" y="1"/>
                      <a:pt x="9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8" name="Google Shape;2088;p24"/>
              <p:cNvSpPr/>
              <p:nvPr/>
            </p:nvSpPr>
            <p:spPr>
              <a:xfrm>
                <a:off x="246275" y="4135325"/>
                <a:ext cx="361900" cy="338025"/>
              </a:xfrm>
              <a:custGeom>
                <a:avLst/>
                <a:gdLst/>
                <a:ahLst/>
                <a:cxnLst/>
                <a:rect l="l" t="t" r="r" b="b"/>
                <a:pathLst>
                  <a:path w="14476" h="13521" extrusionOk="0">
                    <a:moveTo>
                      <a:pt x="8206" y="1"/>
                    </a:moveTo>
                    <a:cubicBezTo>
                      <a:pt x="6708" y="1"/>
                      <a:pt x="5273" y="326"/>
                      <a:pt x="4359" y="964"/>
                    </a:cubicBezTo>
                    <a:cubicBezTo>
                      <a:pt x="0" y="4051"/>
                      <a:pt x="6779" y="8807"/>
                      <a:pt x="9073" y="10308"/>
                    </a:cubicBezTo>
                    <a:cubicBezTo>
                      <a:pt x="10429" y="11184"/>
                      <a:pt x="11618" y="12269"/>
                      <a:pt x="12640" y="13520"/>
                    </a:cubicBezTo>
                    <a:cubicBezTo>
                      <a:pt x="12473" y="12019"/>
                      <a:pt x="13203" y="10579"/>
                      <a:pt x="13662" y="9140"/>
                    </a:cubicBezTo>
                    <a:cubicBezTo>
                      <a:pt x="14267" y="7347"/>
                      <a:pt x="14475" y="5428"/>
                      <a:pt x="14288" y="3530"/>
                    </a:cubicBezTo>
                    <a:cubicBezTo>
                      <a:pt x="14056" y="1148"/>
                      <a:pt x="11019" y="1"/>
                      <a:pt x="8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9" name="Google Shape;2089;p24"/>
              <p:cNvSpPr/>
              <p:nvPr/>
            </p:nvSpPr>
            <p:spPr>
              <a:xfrm>
                <a:off x="82525" y="3734450"/>
                <a:ext cx="209650" cy="273450"/>
              </a:xfrm>
              <a:custGeom>
                <a:avLst/>
                <a:gdLst/>
                <a:ahLst/>
                <a:cxnLst/>
                <a:rect l="l" t="t" r="r" b="b"/>
                <a:pathLst>
                  <a:path w="8386" h="10938" extrusionOk="0">
                    <a:moveTo>
                      <a:pt x="4423" y="0"/>
                    </a:moveTo>
                    <a:cubicBezTo>
                      <a:pt x="3755" y="2065"/>
                      <a:pt x="1857" y="3442"/>
                      <a:pt x="689" y="5277"/>
                    </a:cubicBezTo>
                    <a:cubicBezTo>
                      <a:pt x="272" y="5861"/>
                      <a:pt x="22" y="6570"/>
                      <a:pt x="1" y="7300"/>
                    </a:cubicBezTo>
                    <a:cubicBezTo>
                      <a:pt x="43" y="8343"/>
                      <a:pt x="773" y="9282"/>
                      <a:pt x="1670" y="9824"/>
                    </a:cubicBezTo>
                    <a:cubicBezTo>
                      <a:pt x="2600" y="10389"/>
                      <a:pt x="4096" y="10937"/>
                      <a:pt x="5426" y="10937"/>
                    </a:cubicBezTo>
                    <a:cubicBezTo>
                      <a:pt x="6749" y="10937"/>
                      <a:pt x="7907" y="10394"/>
                      <a:pt x="8177" y="8781"/>
                    </a:cubicBezTo>
                    <a:cubicBezTo>
                      <a:pt x="8386" y="7634"/>
                      <a:pt x="7823" y="6508"/>
                      <a:pt x="7280" y="5465"/>
                    </a:cubicBezTo>
                    <a:lnTo>
                      <a:pt x="44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0" name="Google Shape;2090;p24"/>
              <p:cNvSpPr/>
              <p:nvPr/>
            </p:nvSpPr>
            <p:spPr>
              <a:xfrm>
                <a:off x="-193825" y="3651200"/>
                <a:ext cx="20770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8024" extrusionOk="0">
                    <a:moveTo>
                      <a:pt x="2994" y="0"/>
                    </a:moveTo>
                    <a:cubicBezTo>
                      <a:pt x="2629" y="0"/>
                      <a:pt x="2262" y="81"/>
                      <a:pt x="1919" y="243"/>
                    </a:cubicBezTo>
                    <a:cubicBezTo>
                      <a:pt x="605" y="890"/>
                      <a:pt x="0" y="2454"/>
                      <a:pt x="84" y="3914"/>
                    </a:cubicBezTo>
                    <a:cubicBezTo>
                      <a:pt x="167" y="5353"/>
                      <a:pt x="772" y="6730"/>
                      <a:pt x="1398" y="8023"/>
                    </a:cubicBezTo>
                    <a:lnTo>
                      <a:pt x="5257" y="6063"/>
                    </a:lnTo>
                    <a:cubicBezTo>
                      <a:pt x="6320" y="5520"/>
                      <a:pt x="7488" y="4895"/>
                      <a:pt x="7905" y="3789"/>
                    </a:cubicBezTo>
                    <a:cubicBezTo>
                      <a:pt x="8308" y="2755"/>
                      <a:pt x="7602" y="1334"/>
                      <a:pt x="6580" y="1334"/>
                    </a:cubicBezTo>
                    <a:cubicBezTo>
                      <a:pt x="6489" y="1334"/>
                      <a:pt x="6395" y="1346"/>
                      <a:pt x="6299" y="1370"/>
                    </a:cubicBezTo>
                    <a:cubicBezTo>
                      <a:pt x="6028" y="1432"/>
                      <a:pt x="5757" y="1641"/>
                      <a:pt x="5486" y="1683"/>
                    </a:cubicBezTo>
                    <a:cubicBezTo>
                      <a:pt x="5422" y="1691"/>
                      <a:pt x="5374" y="1696"/>
                      <a:pt x="5337" y="1696"/>
                    </a:cubicBezTo>
                    <a:cubicBezTo>
                      <a:pt x="5192" y="1696"/>
                      <a:pt x="5219" y="1619"/>
                      <a:pt x="5152" y="1370"/>
                    </a:cubicBezTo>
                    <a:cubicBezTo>
                      <a:pt x="5006" y="973"/>
                      <a:pt x="4735" y="640"/>
                      <a:pt x="4360" y="410"/>
                    </a:cubicBezTo>
                    <a:cubicBezTo>
                      <a:pt x="3946" y="138"/>
                      <a:pt x="3471" y="0"/>
                      <a:pt x="29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1" name="Google Shape;2091;p24"/>
              <p:cNvSpPr/>
              <p:nvPr/>
            </p:nvSpPr>
            <p:spPr>
              <a:xfrm>
                <a:off x="-481675" y="3417400"/>
                <a:ext cx="204700" cy="740350"/>
              </a:xfrm>
              <a:custGeom>
                <a:avLst/>
                <a:gdLst/>
                <a:ahLst/>
                <a:cxnLst/>
                <a:rect l="l" t="t" r="r" b="b"/>
                <a:pathLst>
                  <a:path w="8188" h="29614" extrusionOk="0">
                    <a:moveTo>
                      <a:pt x="2006" y="1"/>
                    </a:moveTo>
                    <a:cubicBezTo>
                      <a:pt x="1977" y="1"/>
                      <a:pt x="1951" y="22"/>
                      <a:pt x="1962" y="64"/>
                    </a:cubicBezTo>
                    <a:cubicBezTo>
                      <a:pt x="1982" y="543"/>
                      <a:pt x="1982" y="1023"/>
                      <a:pt x="1941" y="1503"/>
                    </a:cubicBezTo>
                    <a:cubicBezTo>
                      <a:pt x="1899" y="1982"/>
                      <a:pt x="1836" y="2462"/>
                      <a:pt x="1732" y="2942"/>
                    </a:cubicBezTo>
                    <a:cubicBezTo>
                      <a:pt x="1565" y="3901"/>
                      <a:pt x="1294" y="4840"/>
                      <a:pt x="1044" y="5799"/>
                    </a:cubicBezTo>
                    <a:cubicBezTo>
                      <a:pt x="522" y="7656"/>
                      <a:pt x="1" y="9575"/>
                      <a:pt x="230" y="11514"/>
                    </a:cubicBezTo>
                    <a:cubicBezTo>
                      <a:pt x="376" y="12515"/>
                      <a:pt x="648" y="13496"/>
                      <a:pt x="1065" y="14434"/>
                    </a:cubicBezTo>
                    <a:cubicBezTo>
                      <a:pt x="1273" y="14893"/>
                      <a:pt x="1503" y="15373"/>
                      <a:pt x="1732" y="15832"/>
                    </a:cubicBezTo>
                    <a:cubicBezTo>
                      <a:pt x="1982" y="16291"/>
                      <a:pt x="2254" y="16750"/>
                      <a:pt x="2462" y="17208"/>
                    </a:cubicBezTo>
                    <a:cubicBezTo>
                      <a:pt x="2566" y="17438"/>
                      <a:pt x="2692" y="17667"/>
                      <a:pt x="2838" y="17897"/>
                    </a:cubicBezTo>
                    <a:cubicBezTo>
                      <a:pt x="2984" y="18105"/>
                      <a:pt x="3150" y="18314"/>
                      <a:pt x="3296" y="18522"/>
                    </a:cubicBezTo>
                    <a:cubicBezTo>
                      <a:pt x="3609" y="18960"/>
                      <a:pt x="3901" y="19398"/>
                      <a:pt x="4193" y="19836"/>
                    </a:cubicBezTo>
                    <a:cubicBezTo>
                      <a:pt x="4777" y="20733"/>
                      <a:pt x="5299" y="21651"/>
                      <a:pt x="5799" y="22590"/>
                    </a:cubicBezTo>
                    <a:cubicBezTo>
                      <a:pt x="6801" y="24488"/>
                      <a:pt x="7468" y="26553"/>
                      <a:pt x="7781" y="28680"/>
                    </a:cubicBezTo>
                    <a:cubicBezTo>
                      <a:pt x="7823" y="28951"/>
                      <a:pt x="7843" y="29201"/>
                      <a:pt x="7885" y="29473"/>
                    </a:cubicBezTo>
                    <a:cubicBezTo>
                      <a:pt x="7896" y="29566"/>
                      <a:pt x="7974" y="29613"/>
                      <a:pt x="8047" y="29613"/>
                    </a:cubicBezTo>
                    <a:cubicBezTo>
                      <a:pt x="8120" y="29613"/>
                      <a:pt x="8188" y="29566"/>
                      <a:pt x="8177" y="29473"/>
                    </a:cubicBezTo>
                    <a:cubicBezTo>
                      <a:pt x="8135" y="28409"/>
                      <a:pt x="7948" y="27366"/>
                      <a:pt x="7635" y="26344"/>
                    </a:cubicBezTo>
                    <a:cubicBezTo>
                      <a:pt x="7364" y="25322"/>
                      <a:pt x="6988" y="24342"/>
                      <a:pt x="6550" y="23382"/>
                    </a:cubicBezTo>
                    <a:cubicBezTo>
                      <a:pt x="5633" y="21442"/>
                      <a:pt x="4527" y="19607"/>
                      <a:pt x="3255" y="17897"/>
                    </a:cubicBezTo>
                    <a:cubicBezTo>
                      <a:pt x="2984" y="17459"/>
                      <a:pt x="2712" y="17021"/>
                      <a:pt x="2504" y="16562"/>
                    </a:cubicBezTo>
                    <a:cubicBezTo>
                      <a:pt x="2233" y="16103"/>
                      <a:pt x="2003" y="15644"/>
                      <a:pt x="1753" y="15185"/>
                    </a:cubicBezTo>
                    <a:cubicBezTo>
                      <a:pt x="1273" y="14267"/>
                      <a:pt x="898" y="13287"/>
                      <a:pt x="668" y="12265"/>
                    </a:cubicBezTo>
                    <a:cubicBezTo>
                      <a:pt x="230" y="10325"/>
                      <a:pt x="648" y="8365"/>
                      <a:pt x="1148" y="6488"/>
                    </a:cubicBezTo>
                    <a:cubicBezTo>
                      <a:pt x="1419" y="5528"/>
                      <a:pt x="1670" y="4590"/>
                      <a:pt x="1878" y="3630"/>
                    </a:cubicBezTo>
                    <a:cubicBezTo>
                      <a:pt x="2087" y="2671"/>
                      <a:pt x="2254" y="1711"/>
                      <a:pt x="2128" y="773"/>
                    </a:cubicBezTo>
                    <a:cubicBezTo>
                      <a:pt x="2108" y="522"/>
                      <a:pt x="2108" y="293"/>
                      <a:pt x="2066" y="64"/>
                    </a:cubicBezTo>
                    <a:cubicBezTo>
                      <a:pt x="2066" y="22"/>
                      <a:pt x="2035" y="1"/>
                      <a:pt x="2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2" name="Google Shape;2092;p24"/>
              <p:cNvSpPr/>
              <p:nvPr/>
            </p:nvSpPr>
            <p:spPr>
              <a:xfrm>
                <a:off x="-743825" y="3843750"/>
                <a:ext cx="33257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3401" extrusionOk="0">
                    <a:moveTo>
                      <a:pt x="12764" y="1"/>
                    </a:moveTo>
                    <a:cubicBezTo>
                      <a:pt x="11983" y="1"/>
                      <a:pt x="11221" y="133"/>
                      <a:pt x="10508" y="426"/>
                    </a:cubicBezTo>
                    <a:cubicBezTo>
                      <a:pt x="9694" y="738"/>
                      <a:pt x="8902" y="1093"/>
                      <a:pt x="8130" y="1510"/>
                    </a:cubicBezTo>
                    <a:cubicBezTo>
                      <a:pt x="6566" y="2365"/>
                      <a:pt x="4835" y="2887"/>
                      <a:pt x="3062" y="3054"/>
                    </a:cubicBezTo>
                    <a:cubicBezTo>
                      <a:pt x="2877" y="3066"/>
                      <a:pt x="2692" y="3071"/>
                      <a:pt x="2507" y="3071"/>
                    </a:cubicBezTo>
                    <a:cubicBezTo>
                      <a:pt x="1726" y="3071"/>
                      <a:pt x="938" y="2968"/>
                      <a:pt x="162" y="2782"/>
                    </a:cubicBezTo>
                    <a:cubicBezTo>
                      <a:pt x="156" y="2781"/>
                      <a:pt x="150" y="2781"/>
                      <a:pt x="143" y="2781"/>
                    </a:cubicBezTo>
                    <a:cubicBezTo>
                      <a:pt x="33" y="2781"/>
                      <a:pt x="1" y="2951"/>
                      <a:pt x="100" y="2991"/>
                    </a:cubicBezTo>
                    <a:cubicBezTo>
                      <a:pt x="861" y="3280"/>
                      <a:pt x="1672" y="3400"/>
                      <a:pt x="2488" y="3400"/>
                    </a:cubicBezTo>
                    <a:cubicBezTo>
                      <a:pt x="3438" y="3400"/>
                      <a:pt x="4396" y="3238"/>
                      <a:pt x="5293" y="2991"/>
                    </a:cubicBezTo>
                    <a:cubicBezTo>
                      <a:pt x="6149" y="2762"/>
                      <a:pt x="6962" y="2449"/>
                      <a:pt x="7755" y="2073"/>
                    </a:cubicBezTo>
                    <a:cubicBezTo>
                      <a:pt x="8568" y="1677"/>
                      <a:pt x="9319" y="1239"/>
                      <a:pt x="10153" y="905"/>
                    </a:cubicBezTo>
                    <a:cubicBezTo>
                      <a:pt x="10994" y="542"/>
                      <a:pt x="11904" y="337"/>
                      <a:pt x="12836" y="337"/>
                    </a:cubicBezTo>
                    <a:cubicBezTo>
                      <a:pt x="12922" y="337"/>
                      <a:pt x="13008" y="339"/>
                      <a:pt x="13094" y="342"/>
                    </a:cubicBezTo>
                    <a:cubicBezTo>
                      <a:pt x="13100" y="343"/>
                      <a:pt x="13107" y="343"/>
                      <a:pt x="13113" y="343"/>
                    </a:cubicBezTo>
                    <a:cubicBezTo>
                      <a:pt x="13303" y="343"/>
                      <a:pt x="13296" y="29"/>
                      <a:pt x="13094" y="8"/>
                    </a:cubicBezTo>
                    <a:cubicBezTo>
                      <a:pt x="12984" y="3"/>
                      <a:pt x="12874" y="1"/>
                      <a:pt x="12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3" name="Google Shape;2093;p24"/>
              <p:cNvSpPr/>
              <p:nvPr/>
            </p:nvSpPr>
            <p:spPr>
              <a:xfrm>
                <a:off x="-650100" y="3961650"/>
                <a:ext cx="312400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6723" extrusionOk="0">
                    <a:moveTo>
                      <a:pt x="12360" y="1"/>
                    </a:moveTo>
                    <a:cubicBezTo>
                      <a:pt x="12326" y="1"/>
                      <a:pt x="12292" y="15"/>
                      <a:pt x="12265" y="48"/>
                    </a:cubicBezTo>
                    <a:cubicBezTo>
                      <a:pt x="11785" y="736"/>
                      <a:pt x="11389" y="1487"/>
                      <a:pt x="10909" y="2175"/>
                    </a:cubicBezTo>
                    <a:cubicBezTo>
                      <a:pt x="10430" y="2864"/>
                      <a:pt x="9846" y="3448"/>
                      <a:pt x="9178" y="3948"/>
                    </a:cubicBezTo>
                    <a:cubicBezTo>
                      <a:pt x="8386" y="4470"/>
                      <a:pt x="7510" y="4824"/>
                      <a:pt x="6592" y="4991"/>
                    </a:cubicBezTo>
                    <a:cubicBezTo>
                      <a:pt x="5591" y="5241"/>
                      <a:pt x="4569" y="5450"/>
                      <a:pt x="3568" y="5659"/>
                    </a:cubicBezTo>
                    <a:lnTo>
                      <a:pt x="1857" y="6034"/>
                    </a:lnTo>
                    <a:lnTo>
                      <a:pt x="981" y="6222"/>
                    </a:lnTo>
                    <a:cubicBezTo>
                      <a:pt x="689" y="6263"/>
                      <a:pt x="397" y="6347"/>
                      <a:pt x="126" y="6472"/>
                    </a:cubicBezTo>
                    <a:cubicBezTo>
                      <a:pt x="1" y="6535"/>
                      <a:pt x="84" y="6701"/>
                      <a:pt x="209" y="6722"/>
                    </a:cubicBezTo>
                    <a:cubicBezTo>
                      <a:pt x="460" y="6722"/>
                      <a:pt x="731" y="6681"/>
                      <a:pt x="981" y="6618"/>
                    </a:cubicBezTo>
                    <a:lnTo>
                      <a:pt x="1774" y="6430"/>
                    </a:lnTo>
                    <a:lnTo>
                      <a:pt x="3338" y="6097"/>
                    </a:lnTo>
                    <a:cubicBezTo>
                      <a:pt x="4381" y="5867"/>
                      <a:pt x="5424" y="5638"/>
                      <a:pt x="6467" y="5408"/>
                    </a:cubicBezTo>
                    <a:cubicBezTo>
                      <a:pt x="7426" y="5241"/>
                      <a:pt x="8344" y="4887"/>
                      <a:pt x="9178" y="4386"/>
                    </a:cubicBezTo>
                    <a:cubicBezTo>
                      <a:pt x="9867" y="3907"/>
                      <a:pt x="10471" y="3323"/>
                      <a:pt x="10972" y="2655"/>
                    </a:cubicBezTo>
                    <a:cubicBezTo>
                      <a:pt x="11556" y="1883"/>
                      <a:pt x="12057" y="1028"/>
                      <a:pt x="12453" y="152"/>
                    </a:cubicBezTo>
                    <a:cubicBezTo>
                      <a:pt x="12496" y="67"/>
                      <a:pt x="12431" y="1"/>
                      <a:pt x="12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4" name="Google Shape;2094;p24"/>
              <p:cNvSpPr/>
              <p:nvPr/>
            </p:nvSpPr>
            <p:spPr>
              <a:xfrm>
                <a:off x="-61900" y="3043400"/>
                <a:ext cx="157450" cy="11303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45215" extrusionOk="0">
                    <a:moveTo>
                      <a:pt x="6132" y="0"/>
                    </a:moveTo>
                    <a:cubicBezTo>
                      <a:pt x="6102" y="0"/>
                      <a:pt x="6072" y="14"/>
                      <a:pt x="6049" y="48"/>
                    </a:cubicBezTo>
                    <a:lnTo>
                      <a:pt x="6049" y="27"/>
                    </a:lnTo>
                    <a:cubicBezTo>
                      <a:pt x="4360" y="2175"/>
                      <a:pt x="3546" y="4866"/>
                      <a:pt x="3275" y="7536"/>
                    </a:cubicBezTo>
                    <a:cubicBezTo>
                      <a:pt x="2920" y="10706"/>
                      <a:pt x="3338" y="13897"/>
                      <a:pt x="3755" y="17026"/>
                    </a:cubicBezTo>
                    <a:cubicBezTo>
                      <a:pt x="3963" y="18611"/>
                      <a:pt x="4172" y="20196"/>
                      <a:pt x="4380" y="21802"/>
                    </a:cubicBezTo>
                    <a:cubicBezTo>
                      <a:pt x="4589" y="23387"/>
                      <a:pt x="4818" y="24973"/>
                      <a:pt x="4944" y="26558"/>
                    </a:cubicBezTo>
                    <a:cubicBezTo>
                      <a:pt x="5110" y="28143"/>
                      <a:pt x="5048" y="29749"/>
                      <a:pt x="4756" y="31334"/>
                    </a:cubicBezTo>
                    <a:cubicBezTo>
                      <a:pt x="4506" y="32836"/>
                      <a:pt x="4026" y="34296"/>
                      <a:pt x="3379" y="35693"/>
                    </a:cubicBezTo>
                    <a:cubicBezTo>
                      <a:pt x="2691" y="37049"/>
                      <a:pt x="1836" y="38321"/>
                      <a:pt x="1231" y="39719"/>
                    </a:cubicBezTo>
                    <a:cubicBezTo>
                      <a:pt x="626" y="41137"/>
                      <a:pt x="84" y="42535"/>
                      <a:pt x="21" y="44057"/>
                    </a:cubicBezTo>
                    <a:cubicBezTo>
                      <a:pt x="0" y="44391"/>
                      <a:pt x="0" y="44725"/>
                      <a:pt x="21" y="45058"/>
                    </a:cubicBezTo>
                    <a:cubicBezTo>
                      <a:pt x="32" y="45163"/>
                      <a:pt x="120" y="45215"/>
                      <a:pt x="204" y="45215"/>
                    </a:cubicBezTo>
                    <a:cubicBezTo>
                      <a:pt x="287" y="45215"/>
                      <a:pt x="365" y="45163"/>
                      <a:pt x="355" y="45058"/>
                    </a:cubicBezTo>
                    <a:cubicBezTo>
                      <a:pt x="334" y="44725"/>
                      <a:pt x="334" y="44391"/>
                      <a:pt x="355" y="44057"/>
                    </a:cubicBezTo>
                    <a:cubicBezTo>
                      <a:pt x="376" y="43661"/>
                      <a:pt x="418" y="43285"/>
                      <a:pt x="501" y="42910"/>
                    </a:cubicBezTo>
                    <a:cubicBezTo>
                      <a:pt x="668" y="42159"/>
                      <a:pt x="897" y="41450"/>
                      <a:pt x="1189" y="40741"/>
                    </a:cubicBezTo>
                    <a:cubicBezTo>
                      <a:pt x="1460" y="40011"/>
                      <a:pt x="1794" y="39302"/>
                      <a:pt x="2149" y="38613"/>
                    </a:cubicBezTo>
                    <a:cubicBezTo>
                      <a:pt x="2503" y="37946"/>
                      <a:pt x="2900" y="37299"/>
                      <a:pt x="3275" y="36632"/>
                    </a:cubicBezTo>
                    <a:cubicBezTo>
                      <a:pt x="3630" y="35985"/>
                      <a:pt x="3942" y="35339"/>
                      <a:pt x="4214" y="34671"/>
                    </a:cubicBezTo>
                    <a:cubicBezTo>
                      <a:pt x="4485" y="33941"/>
                      <a:pt x="4693" y="33211"/>
                      <a:pt x="4860" y="32481"/>
                    </a:cubicBezTo>
                    <a:cubicBezTo>
                      <a:pt x="5256" y="30979"/>
                      <a:pt x="5423" y="29457"/>
                      <a:pt x="5382" y="27913"/>
                    </a:cubicBezTo>
                    <a:cubicBezTo>
                      <a:pt x="5319" y="26349"/>
                      <a:pt x="5173" y="24785"/>
                      <a:pt x="4923" y="23221"/>
                    </a:cubicBezTo>
                    <a:cubicBezTo>
                      <a:pt x="4714" y="21656"/>
                      <a:pt x="4506" y="20071"/>
                      <a:pt x="4297" y="18507"/>
                    </a:cubicBezTo>
                    <a:cubicBezTo>
                      <a:pt x="3880" y="15336"/>
                      <a:pt x="3379" y="12166"/>
                      <a:pt x="3484" y="8975"/>
                    </a:cubicBezTo>
                    <a:cubicBezTo>
                      <a:pt x="3588" y="6222"/>
                      <a:pt x="4193" y="3406"/>
                      <a:pt x="5674" y="1028"/>
                    </a:cubicBezTo>
                    <a:cubicBezTo>
                      <a:pt x="5841" y="736"/>
                      <a:pt x="6028" y="465"/>
                      <a:pt x="6237" y="194"/>
                    </a:cubicBezTo>
                    <a:cubicBezTo>
                      <a:pt x="6298" y="102"/>
                      <a:pt x="6214" y="0"/>
                      <a:pt x="6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5" name="Google Shape;2095;p24"/>
              <p:cNvSpPr/>
              <p:nvPr/>
            </p:nvSpPr>
            <p:spPr>
              <a:xfrm>
                <a:off x="-355475" y="3349550"/>
                <a:ext cx="421625" cy="345050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13802" extrusionOk="0">
                    <a:moveTo>
                      <a:pt x="394" y="0"/>
                    </a:moveTo>
                    <a:cubicBezTo>
                      <a:pt x="304" y="0"/>
                      <a:pt x="215" y="1"/>
                      <a:pt x="126" y="3"/>
                    </a:cubicBezTo>
                    <a:cubicBezTo>
                      <a:pt x="0" y="24"/>
                      <a:pt x="0" y="212"/>
                      <a:pt x="126" y="233"/>
                    </a:cubicBezTo>
                    <a:lnTo>
                      <a:pt x="126" y="212"/>
                    </a:lnTo>
                    <a:cubicBezTo>
                      <a:pt x="897" y="275"/>
                      <a:pt x="1669" y="337"/>
                      <a:pt x="2441" y="483"/>
                    </a:cubicBezTo>
                    <a:cubicBezTo>
                      <a:pt x="3171" y="608"/>
                      <a:pt x="3901" y="775"/>
                      <a:pt x="4631" y="984"/>
                    </a:cubicBezTo>
                    <a:cubicBezTo>
                      <a:pt x="9783" y="2506"/>
                      <a:pt x="13933" y="6365"/>
                      <a:pt x="15873" y="11392"/>
                    </a:cubicBezTo>
                    <a:cubicBezTo>
                      <a:pt x="15998" y="11767"/>
                      <a:pt x="16123" y="12143"/>
                      <a:pt x="16249" y="12518"/>
                    </a:cubicBezTo>
                    <a:cubicBezTo>
                      <a:pt x="16374" y="12914"/>
                      <a:pt x="16478" y="13331"/>
                      <a:pt x="16624" y="13728"/>
                    </a:cubicBezTo>
                    <a:cubicBezTo>
                      <a:pt x="16643" y="13775"/>
                      <a:pt x="16697" y="13801"/>
                      <a:pt x="16748" y="13801"/>
                    </a:cubicBezTo>
                    <a:cubicBezTo>
                      <a:pt x="16809" y="13801"/>
                      <a:pt x="16865" y="13765"/>
                      <a:pt x="16853" y="13686"/>
                    </a:cubicBezTo>
                    <a:cubicBezTo>
                      <a:pt x="16770" y="12956"/>
                      <a:pt x="16561" y="12226"/>
                      <a:pt x="16290" y="11538"/>
                    </a:cubicBezTo>
                    <a:cubicBezTo>
                      <a:pt x="16019" y="10849"/>
                      <a:pt x="15727" y="10161"/>
                      <a:pt x="15393" y="9514"/>
                    </a:cubicBezTo>
                    <a:cubicBezTo>
                      <a:pt x="14705" y="8180"/>
                      <a:pt x="13871" y="6949"/>
                      <a:pt x="12891" y="5844"/>
                    </a:cubicBezTo>
                    <a:cubicBezTo>
                      <a:pt x="10826" y="3528"/>
                      <a:pt x="8218" y="1818"/>
                      <a:pt x="5298" y="859"/>
                    </a:cubicBezTo>
                    <a:cubicBezTo>
                      <a:pt x="4464" y="567"/>
                      <a:pt x="3609" y="358"/>
                      <a:pt x="2733" y="212"/>
                    </a:cubicBezTo>
                    <a:cubicBezTo>
                      <a:pt x="1965" y="81"/>
                      <a:pt x="1180" y="0"/>
                      <a:pt x="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6" name="Google Shape;2096;p24"/>
              <p:cNvSpPr/>
              <p:nvPr/>
            </p:nvSpPr>
            <p:spPr>
              <a:xfrm>
                <a:off x="63975" y="3496975"/>
                <a:ext cx="367425" cy="214350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8574" extrusionOk="0">
                    <a:moveTo>
                      <a:pt x="11676" y="1"/>
                    </a:moveTo>
                    <a:cubicBezTo>
                      <a:pt x="11321" y="1"/>
                      <a:pt x="10965" y="16"/>
                      <a:pt x="10609" y="51"/>
                    </a:cubicBezTo>
                    <a:cubicBezTo>
                      <a:pt x="9295" y="113"/>
                      <a:pt x="8001" y="385"/>
                      <a:pt x="6771" y="823"/>
                    </a:cubicBezTo>
                    <a:cubicBezTo>
                      <a:pt x="4581" y="1594"/>
                      <a:pt x="2683" y="3054"/>
                      <a:pt x="1369" y="4973"/>
                    </a:cubicBezTo>
                    <a:cubicBezTo>
                      <a:pt x="1014" y="5495"/>
                      <a:pt x="722" y="6037"/>
                      <a:pt x="493" y="6642"/>
                    </a:cubicBezTo>
                    <a:cubicBezTo>
                      <a:pt x="242" y="7226"/>
                      <a:pt x="96" y="7831"/>
                      <a:pt x="13" y="8456"/>
                    </a:cubicBezTo>
                    <a:cubicBezTo>
                      <a:pt x="1" y="8529"/>
                      <a:pt x="52" y="8574"/>
                      <a:pt x="101" y="8574"/>
                    </a:cubicBezTo>
                    <a:cubicBezTo>
                      <a:pt x="137" y="8574"/>
                      <a:pt x="171" y="8551"/>
                      <a:pt x="180" y="8498"/>
                    </a:cubicBezTo>
                    <a:cubicBezTo>
                      <a:pt x="660" y="6350"/>
                      <a:pt x="1848" y="4431"/>
                      <a:pt x="3538" y="3033"/>
                    </a:cubicBezTo>
                    <a:cubicBezTo>
                      <a:pt x="5415" y="1469"/>
                      <a:pt x="7772" y="656"/>
                      <a:pt x="10171" y="405"/>
                    </a:cubicBezTo>
                    <a:cubicBezTo>
                      <a:pt x="10718" y="358"/>
                      <a:pt x="11254" y="335"/>
                      <a:pt x="11787" y="335"/>
                    </a:cubicBezTo>
                    <a:cubicBezTo>
                      <a:pt x="11964" y="335"/>
                      <a:pt x="12142" y="338"/>
                      <a:pt x="12319" y="343"/>
                    </a:cubicBezTo>
                    <a:cubicBezTo>
                      <a:pt x="12694" y="364"/>
                      <a:pt x="13049" y="385"/>
                      <a:pt x="13424" y="426"/>
                    </a:cubicBezTo>
                    <a:cubicBezTo>
                      <a:pt x="13779" y="447"/>
                      <a:pt x="14134" y="510"/>
                      <a:pt x="14488" y="531"/>
                    </a:cubicBezTo>
                    <a:cubicBezTo>
                      <a:pt x="14676" y="531"/>
                      <a:pt x="14697" y="280"/>
                      <a:pt x="14530" y="239"/>
                    </a:cubicBezTo>
                    <a:cubicBezTo>
                      <a:pt x="13883" y="93"/>
                      <a:pt x="13216" y="30"/>
                      <a:pt x="12548" y="30"/>
                    </a:cubicBezTo>
                    <a:cubicBezTo>
                      <a:pt x="12258" y="11"/>
                      <a:pt x="11967" y="1"/>
                      <a:pt x="11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7" name="Google Shape;2097;p24"/>
              <p:cNvSpPr/>
              <p:nvPr/>
            </p:nvSpPr>
            <p:spPr>
              <a:xfrm>
                <a:off x="177450" y="3749675"/>
                <a:ext cx="417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0038" extrusionOk="0">
                    <a:moveTo>
                      <a:pt x="688" y="0"/>
                    </a:moveTo>
                    <a:cubicBezTo>
                      <a:pt x="646" y="0"/>
                      <a:pt x="605" y="23"/>
                      <a:pt x="584" y="80"/>
                    </a:cubicBezTo>
                    <a:cubicBezTo>
                      <a:pt x="459" y="372"/>
                      <a:pt x="459" y="705"/>
                      <a:pt x="563" y="997"/>
                    </a:cubicBezTo>
                    <a:cubicBezTo>
                      <a:pt x="647" y="1352"/>
                      <a:pt x="730" y="1686"/>
                      <a:pt x="813" y="2040"/>
                    </a:cubicBezTo>
                    <a:cubicBezTo>
                      <a:pt x="980" y="2749"/>
                      <a:pt x="1105" y="3479"/>
                      <a:pt x="1210" y="4209"/>
                    </a:cubicBezTo>
                    <a:cubicBezTo>
                      <a:pt x="1397" y="5523"/>
                      <a:pt x="1314" y="6837"/>
                      <a:pt x="918" y="8089"/>
                    </a:cubicBezTo>
                    <a:cubicBezTo>
                      <a:pt x="813" y="8423"/>
                      <a:pt x="688" y="8735"/>
                      <a:pt x="521" y="9048"/>
                    </a:cubicBezTo>
                    <a:cubicBezTo>
                      <a:pt x="438" y="9173"/>
                      <a:pt x="355" y="9340"/>
                      <a:pt x="313" y="9486"/>
                    </a:cubicBezTo>
                    <a:cubicBezTo>
                      <a:pt x="229" y="9674"/>
                      <a:pt x="125" y="9862"/>
                      <a:pt x="0" y="10008"/>
                    </a:cubicBezTo>
                    <a:cubicBezTo>
                      <a:pt x="0" y="10023"/>
                      <a:pt x="0" y="10037"/>
                      <a:pt x="7" y="10037"/>
                    </a:cubicBezTo>
                    <a:cubicBezTo>
                      <a:pt x="10" y="10037"/>
                      <a:pt x="15" y="10035"/>
                      <a:pt x="21" y="10029"/>
                    </a:cubicBezTo>
                    <a:lnTo>
                      <a:pt x="334" y="9695"/>
                    </a:lnTo>
                    <a:cubicBezTo>
                      <a:pt x="459" y="9591"/>
                      <a:pt x="563" y="9486"/>
                      <a:pt x="647" y="9361"/>
                    </a:cubicBezTo>
                    <a:cubicBezTo>
                      <a:pt x="813" y="9111"/>
                      <a:pt x="939" y="8840"/>
                      <a:pt x="1064" y="8569"/>
                    </a:cubicBezTo>
                    <a:cubicBezTo>
                      <a:pt x="1293" y="8005"/>
                      <a:pt x="1439" y="7401"/>
                      <a:pt x="1523" y="6775"/>
                    </a:cubicBezTo>
                    <a:cubicBezTo>
                      <a:pt x="1669" y="5377"/>
                      <a:pt x="1564" y="3980"/>
                      <a:pt x="1251" y="2603"/>
                    </a:cubicBezTo>
                    <a:cubicBezTo>
                      <a:pt x="1147" y="2186"/>
                      <a:pt x="1064" y="1790"/>
                      <a:pt x="959" y="1373"/>
                    </a:cubicBezTo>
                    <a:cubicBezTo>
                      <a:pt x="855" y="956"/>
                      <a:pt x="730" y="580"/>
                      <a:pt x="834" y="184"/>
                    </a:cubicBezTo>
                    <a:cubicBezTo>
                      <a:pt x="862" y="87"/>
                      <a:pt x="771" y="0"/>
                      <a:pt x="6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8" name="Google Shape;2098;p24"/>
              <p:cNvSpPr/>
              <p:nvPr/>
            </p:nvSpPr>
            <p:spPr>
              <a:xfrm>
                <a:off x="-512950" y="4153750"/>
                <a:ext cx="1543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6005" extrusionOk="0">
                    <a:moveTo>
                      <a:pt x="2554" y="1"/>
                    </a:moveTo>
                    <a:cubicBezTo>
                      <a:pt x="2377" y="1"/>
                      <a:pt x="2199" y="27"/>
                      <a:pt x="2024" y="81"/>
                    </a:cubicBezTo>
                    <a:cubicBezTo>
                      <a:pt x="772" y="477"/>
                      <a:pt x="42" y="1708"/>
                      <a:pt x="21" y="2980"/>
                    </a:cubicBezTo>
                    <a:cubicBezTo>
                      <a:pt x="0" y="4023"/>
                      <a:pt x="355" y="5024"/>
                      <a:pt x="730" y="6005"/>
                    </a:cubicBezTo>
                    <a:cubicBezTo>
                      <a:pt x="1002" y="5671"/>
                      <a:pt x="1377" y="5442"/>
                      <a:pt x="1794" y="5358"/>
                    </a:cubicBezTo>
                    <a:cubicBezTo>
                      <a:pt x="2211" y="5254"/>
                      <a:pt x="2629" y="5212"/>
                      <a:pt x="3046" y="5129"/>
                    </a:cubicBezTo>
                    <a:cubicBezTo>
                      <a:pt x="4089" y="4920"/>
                      <a:pt x="5027" y="4357"/>
                      <a:pt x="5715" y="3543"/>
                    </a:cubicBezTo>
                    <a:cubicBezTo>
                      <a:pt x="6049" y="3210"/>
                      <a:pt x="6174" y="2688"/>
                      <a:pt x="6049" y="2229"/>
                    </a:cubicBezTo>
                    <a:cubicBezTo>
                      <a:pt x="5930" y="1791"/>
                      <a:pt x="5581" y="1372"/>
                      <a:pt x="5114" y="1372"/>
                    </a:cubicBezTo>
                    <a:cubicBezTo>
                      <a:pt x="5092" y="1372"/>
                      <a:pt x="5070" y="1372"/>
                      <a:pt x="5048" y="1374"/>
                    </a:cubicBezTo>
                    <a:cubicBezTo>
                      <a:pt x="4839" y="1395"/>
                      <a:pt x="4631" y="1499"/>
                      <a:pt x="4422" y="1499"/>
                    </a:cubicBezTo>
                    <a:cubicBezTo>
                      <a:pt x="4214" y="1499"/>
                      <a:pt x="4235" y="1479"/>
                      <a:pt x="4214" y="1249"/>
                    </a:cubicBezTo>
                    <a:cubicBezTo>
                      <a:pt x="4151" y="936"/>
                      <a:pt x="4005" y="665"/>
                      <a:pt x="3755" y="457"/>
                    </a:cubicBezTo>
                    <a:cubicBezTo>
                      <a:pt x="3414" y="160"/>
                      <a:pt x="2988" y="1"/>
                      <a:pt x="25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9" name="Google Shape;2099;p24"/>
              <p:cNvSpPr/>
              <p:nvPr/>
            </p:nvSpPr>
            <p:spPr>
              <a:xfrm>
                <a:off x="-497825" y="4127800"/>
                <a:ext cx="1837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6872" extrusionOk="0">
                    <a:moveTo>
                      <a:pt x="6296" y="0"/>
                    </a:moveTo>
                    <a:cubicBezTo>
                      <a:pt x="6208" y="0"/>
                      <a:pt x="6118" y="11"/>
                      <a:pt x="6028" y="35"/>
                    </a:cubicBezTo>
                    <a:cubicBezTo>
                      <a:pt x="5361" y="201"/>
                      <a:pt x="4777" y="577"/>
                      <a:pt x="4360" y="1119"/>
                    </a:cubicBezTo>
                    <a:cubicBezTo>
                      <a:pt x="3880" y="1682"/>
                      <a:pt x="3588" y="2371"/>
                      <a:pt x="3150" y="2996"/>
                    </a:cubicBezTo>
                    <a:cubicBezTo>
                      <a:pt x="2712" y="3664"/>
                      <a:pt x="2170" y="4289"/>
                      <a:pt x="1565" y="4832"/>
                    </a:cubicBezTo>
                    <a:cubicBezTo>
                      <a:pt x="1231" y="5124"/>
                      <a:pt x="918" y="5416"/>
                      <a:pt x="626" y="5729"/>
                    </a:cubicBezTo>
                    <a:cubicBezTo>
                      <a:pt x="397" y="5979"/>
                      <a:pt x="0" y="6417"/>
                      <a:pt x="84" y="6813"/>
                    </a:cubicBezTo>
                    <a:cubicBezTo>
                      <a:pt x="96" y="6850"/>
                      <a:pt x="136" y="6872"/>
                      <a:pt x="176" y="6872"/>
                    </a:cubicBezTo>
                    <a:cubicBezTo>
                      <a:pt x="205" y="6872"/>
                      <a:pt x="233" y="6860"/>
                      <a:pt x="251" y="6834"/>
                    </a:cubicBezTo>
                    <a:cubicBezTo>
                      <a:pt x="397" y="6500"/>
                      <a:pt x="584" y="6188"/>
                      <a:pt x="814" y="5916"/>
                    </a:cubicBezTo>
                    <a:cubicBezTo>
                      <a:pt x="1064" y="5666"/>
                      <a:pt x="1314" y="5416"/>
                      <a:pt x="1565" y="5186"/>
                    </a:cubicBezTo>
                    <a:cubicBezTo>
                      <a:pt x="2128" y="4707"/>
                      <a:pt x="2628" y="4164"/>
                      <a:pt x="3066" y="3601"/>
                    </a:cubicBezTo>
                    <a:cubicBezTo>
                      <a:pt x="3880" y="2517"/>
                      <a:pt x="4339" y="1057"/>
                      <a:pt x="5632" y="452"/>
                    </a:cubicBezTo>
                    <a:cubicBezTo>
                      <a:pt x="5831" y="336"/>
                      <a:pt x="6057" y="272"/>
                      <a:pt x="6288" y="272"/>
                    </a:cubicBezTo>
                    <a:cubicBezTo>
                      <a:pt x="6347" y="272"/>
                      <a:pt x="6407" y="276"/>
                      <a:pt x="6466" y="285"/>
                    </a:cubicBezTo>
                    <a:cubicBezTo>
                      <a:pt x="6779" y="347"/>
                      <a:pt x="7029" y="577"/>
                      <a:pt x="7155" y="869"/>
                    </a:cubicBezTo>
                    <a:cubicBezTo>
                      <a:pt x="7175" y="896"/>
                      <a:pt x="7204" y="908"/>
                      <a:pt x="7232" y="908"/>
                    </a:cubicBezTo>
                    <a:cubicBezTo>
                      <a:pt x="7292" y="908"/>
                      <a:pt x="7350" y="856"/>
                      <a:pt x="7321" y="785"/>
                    </a:cubicBezTo>
                    <a:cubicBezTo>
                      <a:pt x="7199" y="312"/>
                      <a:pt x="6766" y="0"/>
                      <a:pt x="6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0" name="Google Shape;2100;p24"/>
              <p:cNvSpPr/>
              <p:nvPr/>
            </p:nvSpPr>
            <p:spPr>
              <a:xfrm>
                <a:off x="397775" y="4137825"/>
                <a:ext cx="160550" cy="319900"/>
              </a:xfrm>
              <a:custGeom>
                <a:avLst/>
                <a:gdLst/>
                <a:ahLst/>
                <a:cxnLst/>
                <a:rect l="l" t="t" r="r" b="b"/>
                <a:pathLst>
                  <a:path w="6422" h="12796" extrusionOk="0">
                    <a:moveTo>
                      <a:pt x="102" y="1"/>
                    </a:moveTo>
                    <a:cubicBezTo>
                      <a:pt x="37" y="1"/>
                      <a:pt x="1" y="98"/>
                      <a:pt x="72" y="134"/>
                    </a:cubicBezTo>
                    <a:cubicBezTo>
                      <a:pt x="823" y="635"/>
                      <a:pt x="1491" y="1198"/>
                      <a:pt x="2075" y="1865"/>
                    </a:cubicBezTo>
                    <a:cubicBezTo>
                      <a:pt x="2659" y="2554"/>
                      <a:pt x="3138" y="3304"/>
                      <a:pt x="3535" y="4118"/>
                    </a:cubicBezTo>
                    <a:cubicBezTo>
                      <a:pt x="3931" y="4911"/>
                      <a:pt x="4244" y="5766"/>
                      <a:pt x="4473" y="6642"/>
                    </a:cubicBezTo>
                    <a:cubicBezTo>
                      <a:pt x="4724" y="7580"/>
                      <a:pt x="4891" y="8540"/>
                      <a:pt x="5078" y="9499"/>
                    </a:cubicBezTo>
                    <a:cubicBezTo>
                      <a:pt x="5308" y="10605"/>
                      <a:pt x="5558" y="11793"/>
                      <a:pt x="6163" y="12753"/>
                    </a:cubicBezTo>
                    <a:cubicBezTo>
                      <a:pt x="6193" y="12783"/>
                      <a:pt x="6228" y="12796"/>
                      <a:pt x="6262" y="12796"/>
                    </a:cubicBezTo>
                    <a:cubicBezTo>
                      <a:pt x="6346" y="12796"/>
                      <a:pt x="6422" y="12717"/>
                      <a:pt x="6392" y="12628"/>
                    </a:cubicBezTo>
                    <a:cubicBezTo>
                      <a:pt x="5913" y="11689"/>
                      <a:pt x="5579" y="10709"/>
                      <a:pt x="5391" y="9687"/>
                    </a:cubicBezTo>
                    <a:cubicBezTo>
                      <a:pt x="5203" y="8686"/>
                      <a:pt x="5037" y="7705"/>
                      <a:pt x="4786" y="6725"/>
                    </a:cubicBezTo>
                    <a:cubicBezTo>
                      <a:pt x="4348" y="4973"/>
                      <a:pt x="3556" y="3325"/>
                      <a:pt x="2429" y="1907"/>
                    </a:cubicBezTo>
                    <a:cubicBezTo>
                      <a:pt x="1824" y="1114"/>
                      <a:pt x="1032" y="468"/>
                      <a:pt x="135" y="9"/>
                    </a:cubicBezTo>
                    <a:cubicBezTo>
                      <a:pt x="123" y="3"/>
                      <a:pt x="112" y="1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1" name="Google Shape;2101;p24"/>
              <p:cNvSpPr/>
              <p:nvPr/>
            </p:nvSpPr>
            <p:spPr>
              <a:xfrm>
                <a:off x="84625" y="3769250"/>
                <a:ext cx="412800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6512" h="15941" extrusionOk="0">
                    <a:moveTo>
                      <a:pt x="10897" y="1"/>
                    </a:moveTo>
                    <a:cubicBezTo>
                      <a:pt x="8943" y="1"/>
                      <a:pt x="7091" y="1024"/>
                      <a:pt x="5695" y="2363"/>
                    </a:cubicBezTo>
                    <a:cubicBezTo>
                      <a:pt x="4860" y="3197"/>
                      <a:pt x="4130" y="4136"/>
                      <a:pt x="3525" y="5137"/>
                    </a:cubicBezTo>
                    <a:cubicBezTo>
                      <a:pt x="2879" y="6138"/>
                      <a:pt x="2295" y="7181"/>
                      <a:pt x="1773" y="8265"/>
                    </a:cubicBezTo>
                    <a:cubicBezTo>
                      <a:pt x="772" y="10351"/>
                      <a:pt x="0" y="12687"/>
                      <a:pt x="397" y="15044"/>
                    </a:cubicBezTo>
                    <a:cubicBezTo>
                      <a:pt x="438" y="15315"/>
                      <a:pt x="501" y="15586"/>
                      <a:pt x="584" y="15857"/>
                    </a:cubicBezTo>
                    <a:cubicBezTo>
                      <a:pt x="609" y="15915"/>
                      <a:pt x="657" y="15941"/>
                      <a:pt x="705" y="15941"/>
                    </a:cubicBezTo>
                    <a:cubicBezTo>
                      <a:pt x="776" y="15941"/>
                      <a:pt x="847" y="15883"/>
                      <a:pt x="835" y="15795"/>
                    </a:cubicBezTo>
                    <a:lnTo>
                      <a:pt x="835" y="15795"/>
                    </a:lnTo>
                    <a:lnTo>
                      <a:pt x="835" y="15816"/>
                    </a:lnTo>
                    <a:cubicBezTo>
                      <a:pt x="209" y="13584"/>
                      <a:pt x="793" y="11248"/>
                      <a:pt x="1711" y="9183"/>
                    </a:cubicBezTo>
                    <a:cubicBezTo>
                      <a:pt x="2190" y="8119"/>
                      <a:pt x="2733" y="7097"/>
                      <a:pt x="3317" y="6096"/>
                    </a:cubicBezTo>
                    <a:cubicBezTo>
                      <a:pt x="3880" y="5116"/>
                      <a:pt x="4547" y="4177"/>
                      <a:pt x="5277" y="3301"/>
                    </a:cubicBezTo>
                    <a:cubicBezTo>
                      <a:pt x="6654" y="1737"/>
                      <a:pt x="8552" y="402"/>
                      <a:pt x="10700" y="319"/>
                    </a:cubicBezTo>
                    <a:cubicBezTo>
                      <a:pt x="10774" y="315"/>
                      <a:pt x="10848" y="314"/>
                      <a:pt x="10922" y="314"/>
                    </a:cubicBezTo>
                    <a:cubicBezTo>
                      <a:pt x="11807" y="314"/>
                      <a:pt x="12684" y="543"/>
                      <a:pt x="13454" y="986"/>
                    </a:cubicBezTo>
                    <a:cubicBezTo>
                      <a:pt x="13871" y="1215"/>
                      <a:pt x="14225" y="1507"/>
                      <a:pt x="14538" y="1862"/>
                    </a:cubicBezTo>
                    <a:cubicBezTo>
                      <a:pt x="14726" y="2050"/>
                      <a:pt x="14872" y="2279"/>
                      <a:pt x="14955" y="2509"/>
                    </a:cubicBezTo>
                    <a:cubicBezTo>
                      <a:pt x="15039" y="2738"/>
                      <a:pt x="15101" y="2988"/>
                      <a:pt x="15143" y="3239"/>
                    </a:cubicBezTo>
                    <a:cubicBezTo>
                      <a:pt x="15185" y="3489"/>
                      <a:pt x="15289" y="3760"/>
                      <a:pt x="15352" y="4031"/>
                    </a:cubicBezTo>
                    <a:cubicBezTo>
                      <a:pt x="15414" y="4302"/>
                      <a:pt x="15477" y="4594"/>
                      <a:pt x="15539" y="4886"/>
                    </a:cubicBezTo>
                    <a:cubicBezTo>
                      <a:pt x="15623" y="5470"/>
                      <a:pt x="15685" y="6054"/>
                      <a:pt x="15727" y="6638"/>
                    </a:cubicBezTo>
                    <a:cubicBezTo>
                      <a:pt x="15769" y="7806"/>
                      <a:pt x="15873" y="8974"/>
                      <a:pt x="16040" y="10122"/>
                    </a:cubicBezTo>
                    <a:cubicBezTo>
                      <a:pt x="16082" y="10414"/>
                      <a:pt x="16165" y="10706"/>
                      <a:pt x="16269" y="10977"/>
                    </a:cubicBezTo>
                    <a:cubicBezTo>
                      <a:pt x="16293" y="11025"/>
                      <a:pt x="16335" y="11045"/>
                      <a:pt x="16377" y="11045"/>
                    </a:cubicBezTo>
                    <a:cubicBezTo>
                      <a:pt x="16445" y="11045"/>
                      <a:pt x="16512" y="10992"/>
                      <a:pt x="16499" y="10914"/>
                    </a:cubicBezTo>
                    <a:cubicBezTo>
                      <a:pt x="16415" y="10309"/>
                      <a:pt x="16269" y="9704"/>
                      <a:pt x="16207" y="9100"/>
                    </a:cubicBezTo>
                    <a:cubicBezTo>
                      <a:pt x="16144" y="8474"/>
                      <a:pt x="16123" y="7890"/>
                      <a:pt x="16082" y="7285"/>
                    </a:cubicBezTo>
                    <a:cubicBezTo>
                      <a:pt x="16061" y="6075"/>
                      <a:pt x="15894" y="4866"/>
                      <a:pt x="15602" y="3698"/>
                    </a:cubicBezTo>
                    <a:cubicBezTo>
                      <a:pt x="15518" y="3426"/>
                      <a:pt x="15456" y="3155"/>
                      <a:pt x="15393" y="2884"/>
                    </a:cubicBezTo>
                    <a:cubicBezTo>
                      <a:pt x="15352" y="2634"/>
                      <a:pt x="15268" y="2383"/>
                      <a:pt x="15143" y="2154"/>
                    </a:cubicBezTo>
                    <a:cubicBezTo>
                      <a:pt x="14893" y="1737"/>
                      <a:pt x="14559" y="1361"/>
                      <a:pt x="14142" y="1069"/>
                    </a:cubicBezTo>
                    <a:cubicBezTo>
                      <a:pt x="13370" y="485"/>
                      <a:pt x="12411" y="110"/>
                      <a:pt x="11430" y="27"/>
                    </a:cubicBezTo>
                    <a:cubicBezTo>
                      <a:pt x="11252" y="9"/>
                      <a:pt x="11074" y="1"/>
                      <a:pt x="1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2" name="Google Shape;2102;p24"/>
              <p:cNvSpPr/>
              <p:nvPr/>
            </p:nvSpPr>
            <p:spPr>
              <a:xfrm>
                <a:off x="262150" y="4105825"/>
                <a:ext cx="1430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2114" extrusionOk="0">
                    <a:moveTo>
                      <a:pt x="2495" y="1"/>
                    </a:moveTo>
                    <a:cubicBezTo>
                      <a:pt x="1847" y="1"/>
                      <a:pt x="1216" y="246"/>
                      <a:pt x="742" y="705"/>
                    </a:cubicBezTo>
                    <a:cubicBezTo>
                      <a:pt x="346" y="1039"/>
                      <a:pt x="95" y="1498"/>
                      <a:pt x="12" y="1998"/>
                    </a:cubicBezTo>
                    <a:cubicBezTo>
                      <a:pt x="1" y="2077"/>
                      <a:pt x="57" y="2114"/>
                      <a:pt x="120" y="2114"/>
                    </a:cubicBezTo>
                    <a:cubicBezTo>
                      <a:pt x="174" y="2114"/>
                      <a:pt x="233" y="2088"/>
                      <a:pt x="262" y="2040"/>
                    </a:cubicBezTo>
                    <a:cubicBezTo>
                      <a:pt x="387" y="1644"/>
                      <a:pt x="596" y="1289"/>
                      <a:pt x="867" y="997"/>
                    </a:cubicBezTo>
                    <a:cubicBezTo>
                      <a:pt x="1159" y="705"/>
                      <a:pt x="1514" y="476"/>
                      <a:pt x="1910" y="371"/>
                    </a:cubicBezTo>
                    <a:cubicBezTo>
                      <a:pt x="2104" y="313"/>
                      <a:pt x="2301" y="287"/>
                      <a:pt x="2498" y="287"/>
                    </a:cubicBezTo>
                    <a:cubicBezTo>
                      <a:pt x="3146" y="287"/>
                      <a:pt x="3795" y="563"/>
                      <a:pt x="4371" y="851"/>
                    </a:cubicBezTo>
                    <a:cubicBezTo>
                      <a:pt x="4580" y="955"/>
                      <a:pt x="4809" y="1080"/>
                      <a:pt x="5018" y="1206"/>
                    </a:cubicBezTo>
                    <a:lnTo>
                      <a:pt x="5331" y="1393"/>
                    </a:lnTo>
                    <a:cubicBezTo>
                      <a:pt x="5435" y="1456"/>
                      <a:pt x="5539" y="1477"/>
                      <a:pt x="5664" y="1518"/>
                    </a:cubicBezTo>
                    <a:cubicBezTo>
                      <a:pt x="5668" y="1522"/>
                      <a:pt x="5673" y="1524"/>
                      <a:pt x="5677" y="1524"/>
                    </a:cubicBezTo>
                    <a:cubicBezTo>
                      <a:pt x="5698" y="1524"/>
                      <a:pt x="5723" y="1490"/>
                      <a:pt x="5706" y="1456"/>
                    </a:cubicBezTo>
                    <a:cubicBezTo>
                      <a:pt x="5643" y="1393"/>
                      <a:pt x="5581" y="1310"/>
                      <a:pt x="5518" y="1247"/>
                    </a:cubicBezTo>
                    <a:cubicBezTo>
                      <a:pt x="5414" y="1185"/>
                      <a:pt x="5310" y="1101"/>
                      <a:pt x="5205" y="1039"/>
                    </a:cubicBezTo>
                    <a:cubicBezTo>
                      <a:pt x="4997" y="914"/>
                      <a:pt x="4767" y="788"/>
                      <a:pt x="4559" y="663"/>
                    </a:cubicBezTo>
                    <a:cubicBezTo>
                      <a:pt x="4121" y="413"/>
                      <a:pt x="3662" y="225"/>
                      <a:pt x="3203" y="100"/>
                    </a:cubicBezTo>
                    <a:cubicBezTo>
                      <a:pt x="2969" y="33"/>
                      <a:pt x="2731" y="1"/>
                      <a:pt x="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3" name="Google Shape;2103;p24"/>
              <p:cNvSpPr/>
              <p:nvPr/>
            </p:nvSpPr>
            <p:spPr>
              <a:xfrm>
                <a:off x="-355475" y="4154925"/>
                <a:ext cx="2472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9888" h="9233" extrusionOk="0">
                    <a:moveTo>
                      <a:pt x="4272" y="0"/>
                    </a:moveTo>
                    <a:cubicBezTo>
                      <a:pt x="2355" y="0"/>
                      <a:pt x="289" y="781"/>
                      <a:pt x="126" y="2412"/>
                    </a:cubicBezTo>
                    <a:cubicBezTo>
                      <a:pt x="0" y="3705"/>
                      <a:pt x="146" y="5019"/>
                      <a:pt x="564" y="6250"/>
                    </a:cubicBezTo>
                    <a:cubicBezTo>
                      <a:pt x="877" y="7230"/>
                      <a:pt x="1377" y="8210"/>
                      <a:pt x="1252" y="9232"/>
                    </a:cubicBezTo>
                    <a:cubicBezTo>
                      <a:pt x="1961" y="8377"/>
                      <a:pt x="2775" y="7626"/>
                      <a:pt x="3692" y="7042"/>
                    </a:cubicBezTo>
                    <a:cubicBezTo>
                      <a:pt x="5257" y="6020"/>
                      <a:pt x="9887" y="2766"/>
                      <a:pt x="6904" y="660"/>
                    </a:cubicBezTo>
                    <a:cubicBezTo>
                      <a:pt x="6279" y="224"/>
                      <a:pt x="5297" y="0"/>
                      <a:pt x="4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4" name="Google Shape;2104;p24"/>
              <p:cNvSpPr/>
              <p:nvPr/>
            </p:nvSpPr>
            <p:spPr>
              <a:xfrm>
                <a:off x="-321275" y="4156700"/>
                <a:ext cx="109075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8737" extrusionOk="0">
                    <a:moveTo>
                      <a:pt x="4302" y="1"/>
                    </a:moveTo>
                    <a:cubicBezTo>
                      <a:pt x="4296" y="1"/>
                      <a:pt x="4291" y="2"/>
                      <a:pt x="4285" y="5"/>
                    </a:cubicBezTo>
                    <a:cubicBezTo>
                      <a:pt x="3179" y="505"/>
                      <a:pt x="2387" y="1590"/>
                      <a:pt x="1845" y="2633"/>
                    </a:cubicBezTo>
                    <a:cubicBezTo>
                      <a:pt x="1573" y="3175"/>
                      <a:pt x="1344" y="3759"/>
                      <a:pt x="1177" y="4343"/>
                    </a:cubicBezTo>
                    <a:cubicBezTo>
                      <a:pt x="989" y="4990"/>
                      <a:pt x="885" y="5636"/>
                      <a:pt x="760" y="6283"/>
                    </a:cubicBezTo>
                    <a:cubicBezTo>
                      <a:pt x="635" y="7096"/>
                      <a:pt x="385" y="7889"/>
                      <a:pt x="30" y="8619"/>
                    </a:cubicBezTo>
                    <a:cubicBezTo>
                      <a:pt x="0" y="8678"/>
                      <a:pt x="54" y="8737"/>
                      <a:pt x="111" y="8737"/>
                    </a:cubicBezTo>
                    <a:cubicBezTo>
                      <a:pt x="134" y="8737"/>
                      <a:pt x="158" y="8727"/>
                      <a:pt x="176" y="8702"/>
                    </a:cubicBezTo>
                    <a:cubicBezTo>
                      <a:pt x="885" y="7555"/>
                      <a:pt x="927" y="6095"/>
                      <a:pt x="1261" y="4802"/>
                    </a:cubicBezTo>
                    <a:cubicBezTo>
                      <a:pt x="1532" y="3592"/>
                      <a:pt x="2053" y="2445"/>
                      <a:pt x="2804" y="1465"/>
                    </a:cubicBezTo>
                    <a:cubicBezTo>
                      <a:pt x="3242" y="923"/>
                      <a:pt x="3763" y="464"/>
                      <a:pt x="4327" y="88"/>
                    </a:cubicBezTo>
                    <a:cubicBezTo>
                      <a:pt x="4363" y="52"/>
                      <a:pt x="4336" y="1"/>
                      <a:pt x="4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5" name="Google Shape;2105;p24"/>
              <p:cNvSpPr/>
              <p:nvPr/>
            </p:nvSpPr>
            <p:spPr>
              <a:xfrm>
                <a:off x="-216625" y="4134900"/>
                <a:ext cx="973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1444" extrusionOk="0">
                    <a:moveTo>
                      <a:pt x="2268" y="1"/>
                    </a:moveTo>
                    <a:cubicBezTo>
                      <a:pt x="1851" y="1"/>
                      <a:pt x="1434" y="105"/>
                      <a:pt x="1058" y="314"/>
                    </a:cubicBezTo>
                    <a:cubicBezTo>
                      <a:pt x="871" y="397"/>
                      <a:pt x="683" y="501"/>
                      <a:pt x="495" y="627"/>
                    </a:cubicBezTo>
                    <a:cubicBezTo>
                      <a:pt x="391" y="668"/>
                      <a:pt x="307" y="731"/>
                      <a:pt x="203" y="793"/>
                    </a:cubicBezTo>
                    <a:cubicBezTo>
                      <a:pt x="141" y="856"/>
                      <a:pt x="78" y="919"/>
                      <a:pt x="15" y="1002"/>
                    </a:cubicBezTo>
                    <a:cubicBezTo>
                      <a:pt x="1" y="1017"/>
                      <a:pt x="7" y="1032"/>
                      <a:pt x="19" y="1032"/>
                    </a:cubicBezTo>
                    <a:cubicBezTo>
                      <a:pt x="24" y="1032"/>
                      <a:pt x="30" y="1029"/>
                      <a:pt x="36" y="1023"/>
                    </a:cubicBezTo>
                    <a:cubicBezTo>
                      <a:pt x="120" y="1002"/>
                      <a:pt x="203" y="960"/>
                      <a:pt x="287" y="939"/>
                    </a:cubicBezTo>
                    <a:cubicBezTo>
                      <a:pt x="370" y="877"/>
                      <a:pt x="454" y="835"/>
                      <a:pt x="537" y="793"/>
                    </a:cubicBezTo>
                    <a:cubicBezTo>
                      <a:pt x="683" y="689"/>
                      <a:pt x="850" y="606"/>
                      <a:pt x="1017" y="522"/>
                    </a:cubicBezTo>
                    <a:cubicBezTo>
                      <a:pt x="1371" y="335"/>
                      <a:pt x="1747" y="230"/>
                      <a:pt x="2143" y="189"/>
                    </a:cubicBezTo>
                    <a:cubicBezTo>
                      <a:pt x="2498" y="189"/>
                      <a:pt x="2852" y="293"/>
                      <a:pt x="3144" y="522"/>
                    </a:cubicBezTo>
                    <a:cubicBezTo>
                      <a:pt x="3415" y="752"/>
                      <a:pt x="3624" y="1065"/>
                      <a:pt x="3728" y="1398"/>
                    </a:cubicBezTo>
                    <a:cubicBezTo>
                      <a:pt x="3744" y="1430"/>
                      <a:pt x="3772" y="1444"/>
                      <a:pt x="3801" y="1444"/>
                    </a:cubicBezTo>
                    <a:cubicBezTo>
                      <a:pt x="3847" y="1444"/>
                      <a:pt x="3895" y="1408"/>
                      <a:pt x="3895" y="1357"/>
                    </a:cubicBezTo>
                    <a:cubicBezTo>
                      <a:pt x="3791" y="585"/>
                      <a:pt x="2998" y="1"/>
                      <a:pt x="2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6" name="Google Shape;2106;p24"/>
              <p:cNvSpPr/>
              <p:nvPr/>
            </p:nvSpPr>
            <p:spPr>
              <a:xfrm>
                <a:off x="-122200" y="3992825"/>
                <a:ext cx="30660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7081" extrusionOk="0">
                    <a:moveTo>
                      <a:pt x="12153" y="11"/>
                    </a:moveTo>
                    <a:lnTo>
                      <a:pt x="12152" y="12"/>
                    </a:lnTo>
                    <a:lnTo>
                      <a:pt x="12152" y="12"/>
                    </a:lnTo>
                    <a:cubicBezTo>
                      <a:pt x="12152" y="11"/>
                      <a:pt x="12152" y="11"/>
                      <a:pt x="12153" y="11"/>
                    </a:cubicBezTo>
                    <a:lnTo>
                      <a:pt x="12153" y="11"/>
                    </a:lnTo>
                    <a:cubicBezTo>
                      <a:pt x="12153" y="11"/>
                      <a:pt x="12153" y="11"/>
                      <a:pt x="12153" y="11"/>
                    </a:cubicBezTo>
                    <a:close/>
                    <a:moveTo>
                      <a:pt x="12152" y="12"/>
                    </a:moveTo>
                    <a:cubicBezTo>
                      <a:pt x="12145" y="16"/>
                      <a:pt x="12138" y="23"/>
                      <a:pt x="12132" y="31"/>
                    </a:cubicBezTo>
                    <a:lnTo>
                      <a:pt x="12152" y="12"/>
                    </a:lnTo>
                    <a:close/>
                    <a:moveTo>
                      <a:pt x="12190" y="1"/>
                    </a:moveTo>
                    <a:cubicBezTo>
                      <a:pt x="12177" y="1"/>
                      <a:pt x="12164" y="4"/>
                      <a:pt x="12153" y="11"/>
                    </a:cubicBezTo>
                    <a:lnTo>
                      <a:pt x="12153" y="11"/>
                    </a:lnTo>
                    <a:cubicBezTo>
                      <a:pt x="11652" y="762"/>
                      <a:pt x="10964" y="1366"/>
                      <a:pt x="10171" y="1804"/>
                    </a:cubicBezTo>
                    <a:cubicBezTo>
                      <a:pt x="9358" y="2222"/>
                      <a:pt x="8482" y="2514"/>
                      <a:pt x="7564" y="2680"/>
                    </a:cubicBezTo>
                    <a:cubicBezTo>
                      <a:pt x="6521" y="2910"/>
                      <a:pt x="5478" y="3056"/>
                      <a:pt x="4436" y="3348"/>
                    </a:cubicBezTo>
                    <a:cubicBezTo>
                      <a:pt x="3497" y="3598"/>
                      <a:pt x="2579" y="4036"/>
                      <a:pt x="1787" y="4620"/>
                    </a:cubicBezTo>
                    <a:cubicBezTo>
                      <a:pt x="1390" y="4912"/>
                      <a:pt x="1057" y="5246"/>
                      <a:pt x="744" y="5621"/>
                    </a:cubicBezTo>
                    <a:cubicBezTo>
                      <a:pt x="410" y="5997"/>
                      <a:pt x="160" y="6456"/>
                      <a:pt x="14" y="6935"/>
                    </a:cubicBezTo>
                    <a:cubicBezTo>
                      <a:pt x="0" y="7017"/>
                      <a:pt x="75" y="7081"/>
                      <a:pt x="152" y="7081"/>
                    </a:cubicBezTo>
                    <a:cubicBezTo>
                      <a:pt x="193" y="7081"/>
                      <a:pt x="235" y="7062"/>
                      <a:pt x="264" y="7019"/>
                    </a:cubicBezTo>
                    <a:cubicBezTo>
                      <a:pt x="389" y="6831"/>
                      <a:pt x="473" y="6622"/>
                      <a:pt x="577" y="6414"/>
                    </a:cubicBezTo>
                    <a:cubicBezTo>
                      <a:pt x="681" y="6226"/>
                      <a:pt x="806" y="6038"/>
                      <a:pt x="952" y="5872"/>
                    </a:cubicBezTo>
                    <a:cubicBezTo>
                      <a:pt x="1223" y="5517"/>
                      <a:pt x="1515" y="5225"/>
                      <a:pt x="1870" y="4954"/>
                    </a:cubicBezTo>
                    <a:cubicBezTo>
                      <a:pt x="2663" y="4349"/>
                      <a:pt x="3560" y="3911"/>
                      <a:pt x="4519" y="3640"/>
                    </a:cubicBezTo>
                    <a:cubicBezTo>
                      <a:pt x="6417" y="3098"/>
                      <a:pt x="8440" y="2993"/>
                      <a:pt x="10213" y="2076"/>
                    </a:cubicBezTo>
                    <a:cubicBezTo>
                      <a:pt x="11047" y="1637"/>
                      <a:pt x="11903" y="991"/>
                      <a:pt x="12236" y="73"/>
                    </a:cubicBezTo>
                    <a:cubicBezTo>
                      <a:pt x="12263" y="32"/>
                      <a:pt x="12229" y="1"/>
                      <a:pt x="12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7" name="Google Shape;2107;p24"/>
              <p:cNvSpPr/>
              <p:nvPr/>
            </p:nvSpPr>
            <p:spPr>
              <a:xfrm>
                <a:off x="244025" y="4069550"/>
                <a:ext cx="407275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6291" h="3581" extrusionOk="0">
                    <a:moveTo>
                      <a:pt x="8576" y="1"/>
                    </a:moveTo>
                    <a:cubicBezTo>
                      <a:pt x="6510" y="1"/>
                      <a:pt x="4366" y="200"/>
                      <a:pt x="2510" y="1176"/>
                    </a:cubicBezTo>
                    <a:cubicBezTo>
                      <a:pt x="2009" y="1426"/>
                      <a:pt x="1550" y="1739"/>
                      <a:pt x="1112" y="2114"/>
                    </a:cubicBezTo>
                    <a:cubicBezTo>
                      <a:pt x="904" y="2302"/>
                      <a:pt x="695" y="2490"/>
                      <a:pt x="507" y="2719"/>
                    </a:cubicBezTo>
                    <a:cubicBezTo>
                      <a:pt x="320" y="2928"/>
                      <a:pt x="174" y="3157"/>
                      <a:pt x="49" y="3407"/>
                    </a:cubicBezTo>
                    <a:cubicBezTo>
                      <a:pt x="0" y="3488"/>
                      <a:pt x="76" y="3581"/>
                      <a:pt x="152" y="3581"/>
                    </a:cubicBezTo>
                    <a:cubicBezTo>
                      <a:pt x="174" y="3581"/>
                      <a:pt x="196" y="3573"/>
                      <a:pt x="215" y="3553"/>
                    </a:cubicBezTo>
                    <a:cubicBezTo>
                      <a:pt x="820" y="2782"/>
                      <a:pt x="1550" y="2135"/>
                      <a:pt x="2405" y="1614"/>
                    </a:cubicBezTo>
                    <a:cubicBezTo>
                      <a:pt x="3302" y="1113"/>
                      <a:pt x="4262" y="759"/>
                      <a:pt x="5284" y="571"/>
                    </a:cubicBezTo>
                    <a:cubicBezTo>
                      <a:pt x="6354" y="402"/>
                      <a:pt x="7441" y="317"/>
                      <a:pt x="8544" y="317"/>
                    </a:cubicBezTo>
                    <a:cubicBezTo>
                      <a:pt x="8667" y="317"/>
                      <a:pt x="8790" y="318"/>
                      <a:pt x="8913" y="321"/>
                    </a:cubicBezTo>
                    <a:cubicBezTo>
                      <a:pt x="9333" y="313"/>
                      <a:pt x="9753" y="308"/>
                      <a:pt x="10174" y="308"/>
                    </a:cubicBezTo>
                    <a:cubicBezTo>
                      <a:pt x="10903" y="308"/>
                      <a:pt x="11635" y="323"/>
                      <a:pt x="12375" y="362"/>
                    </a:cubicBezTo>
                    <a:cubicBezTo>
                      <a:pt x="13648" y="446"/>
                      <a:pt x="14920" y="696"/>
                      <a:pt x="16151" y="1113"/>
                    </a:cubicBezTo>
                    <a:cubicBezTo>
                      <a:pt x="16159" y="1115"/>
                      <a:pt x="16166" y="1115"/>
                      <a:pt x="16173" y="1115"/>
                    </a:cubicBezTo>
                    <a:cubicBezTo>
                      <a:pt x="16261" y="1115"/>
                      <a:pt x="16290" y="1004"/>
                      <a:pt x="16213" y="946"/>
                    </a:cubicBezTo>
                    <a:cubicBezTo>
                      <a:pt x="15149" y="467"/>
                      <a:pt x="14023" y="195"/>
                      <a:pt x="12855" y="112"/>
                    </a:cubicBezTo>
                    <a:cubicBezTo>
                      <a:pt x="11666" y="8"/>
                      <a:pt x="10477" y="29"/>
                      <a:pt x="9268" y="8"/>
                    </a:cubicBezTo>
                    <a:cubicBezTo>
                      <a:pt x="9038" y="3"/>
                      <a:pt x="8808" y="1"/>
                      <a:pt x="8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8" name="Google Shape;2108;p24"/>
              <p:cNvSpPr/>
              <p:nvPr/>
            </p:nvSpPr>
            <p:spPr>
              <a:xfrm>
                <a:off x="-111300" y="3669175"/>
                <a:ext cx="18030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780" extrusionOk="0">
                    <a:moveTo>
                      <a:pt x="4182" y="0"/>
                    </a:moveTo>
                    <a:cubicBezTo>
                      <a:pt x="3918" y="0"/>
                      <a:pt x="3653" y="36"/>
                      <a:pt x="3395" y="108"/>
                    </a:cubicBezTo>
                    <a:cubicBezTo>
                      <a:pt x="2686" y="338"/>
                      <a:pt x="2102" y="776"/>
                      <a:pt x="1663" y="1360"/>
                    </a:cubicBezTo>
                    <a:cubicBezTo>
                      <a:pt x="1392" y="1714"/>
                      <a:pt x="1142" y="2090"/>
                      <a:pt x="892" y="2444"/>
                    </a:cubicBezTo>
                    <a:lnTo>
                      <a:pt x="433" y="3070"/>
                    </a:lnTo>
                    <a:cubicBezTo>
                      <a:pt x="287" y="3279"/>
                      <a:pt x="183" y="3508"/>
                      <a:pt x="16" y="3717"/>
                    </a:cubicBezTo>
                    <a:cubicBezTo>
                      <a:pt x="1" y="3746"/>
                      <a:pt x="28" y="3776"/>
                      <a:pt x="60" y="3776"/>
                    </a:cubicBezTo>
                    <a:cubicBezTo>
                      <a:pt x="69" y="3776"/>
                      <a:pt x="78" y="3773"/>
                      <a:pt x="87" y="3768"/>
                    </a:cubicBezTo>
                    <a:lnTo>
                      <a:pt x="87" y="3768"/>
                    </a:lnTo>
                    <a:cubicBezTo>
                      <a:pt x="84" y="3772"/>
                      <a:pt x="81" y="3776"/>
                      <a:pt x="78" y="3779"/>
                    </a:cubicBezTo>
                    <a:lnTo>
                      <a:pt x="99" y="3758"/>
                    </a:lnTo>
                    <a:lnTo>
                      <a:pt x="99" y="3758"/>
                    </a:lnTo>
                    <a:cubicBezTo>
                      <a:pt x="95" y="3762"/>
                      <a:pt x="91" y="3766"/>
                      <a:pt x="87" y="3768"/>
                    </a:cubicBezTo>
                    <a:lnTo>
                      <a:pt x="87" y="3768"/>
                    </a:lnTo>
                    <a:cubicBezTo>
                      <a:pt x="210" y="3607"/>
                      <a:pt x="352" y="3484"/>
                      <a:pt x="454" y="3341"/>
                    </a:cubicBezTo>
                    <a:cubicBezTo>
                      <a:pt x="579" y="3195"/>
                      <a:pt x="704" y="3028"/>
                      <a:pt x="829" y="2862"/>
                    </a:cubicBezTo>
                    <a:cubicBezTo>
                      <a:pt x="1059" y="2549"/>
                      <a:pt x="1288" y="2215"/>
                      <a:pt x="1538" y="1902"/>
                    </a:cubicBezTo>
                    <a:cubicBezTo>
                      <a:pt x="1956" y="1339"/>
                      <a:pt x="2414" y="755"/>
                      <a:pt x="3082" y="484"/>
                    </a:cubicBezTo>
                    <a:cubicBezTo>
                      <a:pt x="3424" y="336"/>
                      <a:pt x="3783" y="266"/>
                      <a:pt x="4138" y="266"/>
                    </a:cubicBezTo>
                    <a:cubicBezTo>
                      <a:pt x="5036" y="266"/>
                      <a:pt x="5905" y="719"/>
                      <a:pt x="6398" y="1527"/>
                    </a:cubicBezTo>
                    <a:cubicBezTo>
                      <a:pt x="6586" y="1819"/>
                      <a:pt x="6711" y="2152"/>
                      <a:pt x="6774" y="2486"/>
                    </a:cubicBezTo>
                    <a:cubicBezTo>
                      <a:pt x="6815" y="2653"/>
                      <a:pt x="6836" y="2820"/>
                      <a:pt x="6836" y="3008"/>
                    </a:cubicBezTo>
                    <a:cubicBezTo>
                      <a:pt x="6815" y="3174"/>
                      <a:pt x="6815" y="3341"/>
                      <a:pt x="6857" y="3508"/>
                    </a:cubicBezTo>
                    <a:cubicBezTo>
                      <a:pt x="6868" y="3553"/>
                      <a:pt x="6903" y="3574"/>
                      <a:pt x="6940" y="3574"/>
                    </a:cubicBezTo>
                    <a:cubicBezTo>
                      <a:pt x="6972" y="3574"/>
                      <a:pt x="7005" y="3558"/>
                      <a:pt x="7024" y="3529"/>
                    </a:cubicBezTo>
                    <a:cubicBezTo>
                      <a:pt x="7212" y="3279"/>
                      <a:pt x="7149" y="2862"/>
                      <a:pt x="7107" y="2570"/>
                    </a:cubicBezTo>
                    <a:cubicBezTo>
                      <a:pt x="7045" y="2236"/>
                      <a:pt x="6961" y="1923"/>
                      <a:pt x="6815" y="1631"/>
                    </a:cubicBezTo>
                    <a:cubicBezTo>
                      <a:pt x="6523" y="1026"/>
                      <a:pt x="6023" y="526"/>
                      <a:pt x="5397" y="254"/>
                    </a:cubicBezTo>
                    <a:cubicBezTo>
                      <a:pt x="5014" y="88"/>
                      <a:pt x="4599" y="0"/>
                      <a:pt x="4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9" name="Google Shape;2109;p24"/>
              <p:cNvSpPr/>
              <p:nvPr/>
            </p:nvSpPr>
            <p:spPr>
              <a:xfrm>
                <a:off x="-390650" y="3865550"/>
                <a:ext cx="30217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2623" extrusionOk="0">
                    <a:moveTo>
                      <a:pt x="2430" y="1"/>
                    </a:moveTo>
                    <a:cubicBezTo>
                      <a:pt x="2327" y="1"/>
                      <a:pt x="2222" y="5"/>
                      <a:pt x="2117" y="12"/>
                    </a:cubicBezTo>
                    <a:cubicBezTo>
                      <a:pt x="1366" y="75"/>
                      <a:pt x="511" y="367"/>
                      <a:pt x="31" y="993"/>
                    </a:cubicBezTo>
                    <a:cubicBezTo>
                      <a:pt x="1" y="1038"/>
                      <a:pt x="47" y="1072"/>
                      <a:pt x="90" y="1072"/>
                    </a:cubicBezTo>
                    <a:cubicBezTo>
                      <a:pt x="107" y="1072"/>
                      <a:pt x="124" y="1067"/>
                      <a:pt x="135" y="1055"/>
                    </a:cubicBezTo>
                    <a:cubicBezTo>
                      <a:pt x="677" y="576"/>
                      <a:pt x="1387" y="284"/>
                      <a:pt x="2117" y="242"/>
                    </a:cubicBezTo>
                    <a:cubicBezTo>
                      <a:pt x="2205" y="237"/>
                      <a:pt x="2294" y="235"/>
                      <a:pt x="2382" y="235"/>
                    </a:cubicBezTo>
                    <a:cubicBezTo>
                      <a:pt x="3085" y="235"/>
                      <a:pt x="3781" y="381"/>
                      <a:pt x="4411" y="659"/>
                    </a:cubicBezTo>
                    <a:cubicBezTo>
                      <a:pt x="6017" y="1264"/>
                      <a:pt x="7435" y="2348"/>
                      <a:pt x="9167" y="2578"/>
                    </a:cubicBezTo>
                    <a:cubicBezTo>
                      <a:pt x="9389" y="2607"/>
                      <a:pt x="9607" y="2622"/>
                      <a:pt x="9823" y="2622"/>
                    </a:cubicBezTo>
                    <a:cubicBezTo>
                      <a:pt x="10072" y="2622"/>
                      <a:pt x="10318" y="2602"/>
                      <a:pt x="10564" y="2557"/>
                    </a:cubicBezTo>
                    <a:cubicBezTo>
                      <a:pt x="10814" y="2515"/>
                      <a:pt x="11065" y="2474"/>
                      <a:pt x="11294" y="2432"/>
                    </a:cubicBezTo>
                    <a:cubicBezTo>
                      <a:pt x="11544" y="2411"/>
                      <a:pt x="11795" y="2348"/>
                      <a:pt x="12024" y="2265"/>
                    </a:cubicBezTo>
                    <a:cubicBezTo>
                      <a:pt x="12087" y="2223"/>
                      <a:pt x="12066" y="2161"/>
                      <a:pt x="12003" y="2140"/>
                    </a:cubicBezTo>
                    <a:cubicBezTo>
                      <a:pt x="11937" y="2125"/>
                      <a:pt x="11868" y="2118"/>
                      <a:pt x="11798" y="2118"/>
                    </a:cubicBezTo>
                    <a:cubicBezTo>
                      <a:pt x="11670" y="2118"/>
                      <a:pt x="11540" y="2141"/>
                      <a:pt x="11419" y="2182"/>
                    </a:cubicBezTo>
                    <a:cubicBezTo>
                      <a:pt x="11169" y="2223"/>
                      <a:pt x="10939" y="2265"/>
                      <a:pt x="10689" y="2307"/>
                    </a:cubicBezTo>
                    <a:cubicBezTo>
                      <a:pt x="10397" y="2362"/>
                      <a:pt x="10096" y="2390"/>
                      <a:pt x="9798" y="2390"/>
                    </a:cubicBezTo>
                    <a:cubicBezTo>
                      <a:pt x="9649" y="2390"/>
                      <a:pt x="9500" y="2383"/>
                      <a:pt x="9354" y="2369"/>
                    </a:cubicBezTo>
                    <a:cubicBezTo>
                      <a:pt x="8457" y="2244"/>
                      <a:pt x="7581" y="1952"/>
                      <a:pt x="6768" y="1514"/>
                    </a:cubicBezTo>
                    <a:cubicBezTo>
                      <a:pt x="5399" y="849"/>
                      <a:pt x="3993" y="1"/>
                      <a:pt x="2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110" name="Google Shape;2110;p24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521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2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13" name="Google Shape;2113;p2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14" name="Google Shape;2114;p2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115" name="Google Shape;2115;p2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116" name="Google Shape;2116;p2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7" name="Google Shape;2117;p2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8" name="Google Shape;2118;p2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9" name="Google Shape;2119;p2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0" name="Google Shape;2120;p2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1" name="Google Shape;2121;p2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122" name="Google Shape;2122;p25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123" name="Google Shape;2123;p25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124" name="Google Shape;2124;p25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125" name="Google Shape;212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26" name="Google Shape;212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27" name="Google Shape;212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28" name="Google Shape;212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29" name="Google Shape;212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30" name="Google Shape;213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31" name="Google Shape;213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32" name="Google Shape;213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33" name="Google Shape;213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134" name="Google Shape;213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135" name="Google Shape;2135;p25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2136" name="Google Shape;2136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151" name="Google Shape;2151;p25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2152" name="Google Shape;2152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166" name="Google Shape;2166;p25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2167" name="Google Shape;2167;p25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168" name="Google Shape;2168;p2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2181" name="Google Shape;2181;p25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183" name="Google Shape;2183;p25"/>
          <p:cNvGrpSpPr/>
          <p:nvPr/>
        </p:nvGrpSpPr>
        <p:grpSpPr>
          <a:xfrm>
            <a:off x="11310631" y="1715367"/>
            <a:ext cx="1749779" cy="4429535"/>
            <a:chOff x="-221497" y="1179358"/>
            <a:chExt cx="1179732" cy="2866889"/>
          </a:xfrm>
        </p:grpSpPr>
        <p:grpSp>
          <p:nvGrpSpPr>
            <p:cNvPr id="2184" name="Google Shape;2184;p25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2185" name="Google Shape;218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86" name="Google Shape;218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87" name="Google Shape;218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88" name="Google Shape;218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89" name="Google Shape;218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90" name="Google Shape;219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91" name="Google Shape;219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92" name="Google Shape;219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193" name="Google Shape;219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194" name="Google Shape;219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195" name="Google Shape;2195;p25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2196" name="Google Shape;2196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7" name="Google Shape;2197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8" name="Google Shape;2198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9" name="Google Shape;2199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200" name="Google Shape;2200;p25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2201" name="Google Shape;2201;p25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2" name="Google Shape;2202;p25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3" name="Google Shape;2203;p25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4" name="Google Shape;2204;p25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2205" name="Google Shape;2205;p25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2206" name="Google Shape;2206;p25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207" name="Google Shape;2207;p25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  <p:grpSp>
          <p:nvGrpSpPr>
            <p:cNvPr id="2208" name="Google Shape;2208;p25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2209" name="Google Shape;2209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10" name="Google Shape;2210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11" name="Google Shape;2211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12" name="Google Shape;2212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213" name="Google Shape;2213;p2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3436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27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95" name="Google Shape;2295;p27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96" name="Google Shape;2296;p27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297" name="Google Shape;2297;p27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298" name="Google Shape;2298;p2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9" name="Google Shape;2299;p2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0" name="Google Shape;2300;p2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1" name="Google Shape;2301;p2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2" name="Google Shape;2302;p2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3" name="Google Shape;2303;p2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304" name="Google Shape;2304;p27"/>
          <p:cNvSpPr/>
          <p:nvPr/>
        </p:nvSpPr>
        <p:spPr>
          <a:xfrm>
            <a:off x="15960324" y="5380573"/>
            <a:ext cx="82861" cy="658528"/>
          </a:xfrm>
          <a:custGeom>
            <a:avLst/>
            <a:gdLst/>
            <a:ahLst/>
            <a:cxnLst/>
            <a:rect l="l" t="t" r="r" b="b"/>
            <a:pathLst>
              <a:path w="661" h="5601" extrusionOk="0">
                <a:moveTo>
                  <a:pt x="0" y="1"/>
                </a:moveTo>
                <a:lnTo>
                  <a:pt x="436" y="5600"/>
                </a:lnTo>
                <a:lnTo>
                  <a:pt x="660" y="5600"/>
                </a:lnTo>
                <a:lnTo>
                  <a:pt x="0" y="1"/>
                </a:lnTo>
                <a:close/>
              </a:path>
            </a:pathLst>
          </a:custGeom>
          <a:solidFill>
            <a:srgbClr val="F3D8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05" name="Google Shape;2305;p27"/>
          <p:cNvSpPr/>
          <p:nvPr/>
        </p:nvSpPr>
        <p:spPr>
          <a:xfrm>
            <a:off x="15106019" y="3754887"/>
            <a:ext cx="251716" cy="2049656"/>
          </a:xfrm>
          <a:custGeom>
            <a:avLst/>
            <a:gdLst/>
            <a:ahLst/>
            <a:cxnLst/>
            <a:rect l="l" t="t" r="r" b="b"/>
            <a:pathLst>
              <a:path w="2008" h="17433" extrusionOk="0">
                <a:moveTo>
                  <a:pt x="0" y="0"/>
                </a:moveTo>
                <a:lnTo>
                  <a:pt x="1387" y="17433"/>
                </a:lnTo>
                <a:lnTo>
                  <a:pt x="2008" y="17433"/>
                </a:lnTo>
                <a:lnTo>
                  <a:pt x="200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06" name="Google Shape;2306;p27"/>
          <p:cNvSpPr/>
          <p:nvPr/>
        </p:nvSpPr>
        <p:spPr>
          <a:xfrm>
            <a:off x="15826193" y="3796743"/>
            <a:ext cx="266633" cy="2242359"/>
          </a:xfrm>
          <a:custGeom>
            <a:avLst/>
            <a:gdLst/>
            <a:ahLst/>
            <a:cxnLst/>
            <a:rect l="l" t="t" r="r" b="b"/>
            <a:pathLst>
              <a:path w="2127" h="19072" extrusionOk="0">
                <a:moveTo>
                  <a:pt x="0" y="1"/>
                </a:moveTo>
                <a:lnTo>
                  <a:pt x="1506" y="19071"/>
                </a:lnTo>
                <a:lnTo>
                  <a:pt x="2127" y="19071"/>
                </a:lnTo>
                <a:lnTo>
                  <a:pt x="212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307" name="Google Shape;2307;p27"/>
          <p:cNvGrpSpPr/>
          <p:nvPr/>
        </p:nvGrpSpPr>
        <p:grpSpPr>
          <a:xfrm>
            <a:off x="11458265" y="3035875"/>
            <a:ext cx="4785491" cy="3404740"/>
            <a:chOff x="8600374" y="2054956"/>
            <a:chExt cx="3589118" cy="2553555"/>
          </a:xfrm>
        </p:grpSpPr>
        <p:sp>
          <p:nvSpPr>
            <p:cNvPr id="2308" name="Google Shape;2308;p27"/>
            <p:cNvSpPr/>
            <p:nvPr/>
          </p:nvSpPr>
          <p:spPr>
            <a:xfrm>
              <a:off x="9146709" y="2750912"/>
              <a:ext cx="308001" cy="11728"/>
            </a:xfrm>
            <a:custGeom>
              <a:avLst/>
              <a:gdLst/>
              <a:ahLst/>
              <a:cxnLst/>
              <a:rect l="l" t="t" r="r" b="b"/>
              <a:pathLst>
                <a:path w="3276" h="133" extrusionOk="0">
                  <a:moveTo>
                    <a:pt x="132" y="1"/>
                  </a:moveTo>
                  <a:lnTo>
                    <a:pt x="0" y="133"/>
                  </a:lnTo>
                  <a:lnTo>
                    <a:pt x="3276" y="13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A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309" name="Google Shape;2309;p27"/>
            <p:cNvGrpSpPr/>
            <p:nvPr/>
          </p:nvGrpSpPr>
          <p:grpSpPr>
            <a:xfrm>
              <a:off x="8664966" y="2054956"/>
              <a:ext cx="697711" cy="684965"/>
              <a:chOff x="9012641" y="2066194"/>
              <a:chExt cx="697711" cy="684965"/>
            </a:xfrm>
          </p:grpSpPr>
          <p:grpSp>
            <p:nvGrpSpPr>
              <p:cNvPr id="2310" name="Google Shape;2310;p27"/>
              <p:cNvGrpSpPr/>
              <p:nvPr/>
            </p:nvGrpSpPr>
            <p:grpSpPr>
              <a:xfrm flipH="1">
                <a:off x="9380483" y="2392372"/>
                <a:ext cx="329869" cy="358787"/>
                <a:chOff x="7482936" y="3436295"/>
                <a:chExt cx="450871" cy="522861"/>
              </a:xfrm>
            </p:grpSpPr>
            <p:sp>
              <p:nvSpPr>
                <p:cNvPr id="2311" name="Google Shape;2311;p27"/>
                <p:cNvSpPr/>
                <p:nvPr/>
              </p:nvSpPr>
              <p:spPr>
                <a:xfrm>
                  <a:off x="7482936" y="3607177"/>
                  <a:ext cx="450871" cy="35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2826" extrusionOk="0">
                      <a:moveTo>
                        <a:pt x="2354" y="0"/>
                      </a:moveTo>
                      <a:cubicBezTo>
                        <a:pt x="2124" y="0"/>
                        <a:pt x="1897" y="66"/>
                        <a:pt x="1691" y="187"/>
                      </a:cubicBezTo>
                      <a:cubicBezTo>
                        <a:pt x="1691" y="187"/>
                        <a:pt x="1383" y="38"/>
                        <a:pt x="1031" y="38"/>
                      </a:cubicBezTo>
                      <a:cubicBezTo>
                        <a:pt x="719" y="38"/>
                        <a:pt x="371" y="155"/>
                        <a:pt x="172" y="596"/>
                      </a:cubicBezTo>
                      <a:cubicBezTo>
                        <a:pt x="1" y="966"/>
                        <a:pt x="14" y="1402"/>
                        <a:pt x="185" y="1771"/>
                      </a:cubicBezTo>
                      <a:cubicBezTo>
                        <a:pt x="344" y="2115"/>
                        <a:pt x="568" y="2419"/>
                        <a:pt x="833" y="2683"/>
                      </a:cubicBezTo>
                      <a:cubicBezTo>
                        <a:pt x="833" y="2683"/>
                        <a:pt x="1189" y="2825"/>
                        <a:pt x="1626" y="2825"/>
                      </a:cubicBezTo>
                      <a:cubicBezTo>
                        <a:pt x="1917" y="2825"/>
                        <a:pt x="2243" y="2762"/>
                        <a:pt x="2523" y="2551"/>
                      </a:cubicBezTo>
                      <a:cubicBezTo>
                        <a:pt x="3619" y="1719"/>
                        <a:pt x="3553" y="913"/>
                        <a:pt x="3131" y="372"/>
                      </a:cubicBezTo>
                      <a:cubicBezTo>
                        <a:pt x="2959" y="147"/>
                        <a:pt x="2708" y="2"/>
                        <a:pt x="2417" y="2"/>
                      </a:cubicBezTo>
                      <a:cubicBezTo>
                        <a:pt x="2396" y="1"/>
                        <a:pt x="2375" y="0"/>
                        <a:pt x="235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12" name="Google Shape;2312;p27"/>
                <p:cNvSpPr/>
                <p:nvPr/>
              </p:nvSpPr>
              <p:spPr>
                <a:xfrm>
                  <a:off x="7505978" y="3607302"/>
                  <a:ext cx="427829" cy="351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2825" extrusionOk="0">
                      <a:moveTo>
                        <a:pt x="2232" y="1"/>
                      </a:moveTo>
                      <a:cubicBezTo>
                        <a:pt x="2206" y="14"/>
                        <a:pt x="2166" y="40"/>
                        <a:pt x="2166" y="40"/>
                      </a:cubicBezTo>
                      <a:cubicBezTo>
                        <a:pt x="2166" y="40"/>
                        <a:pt x="2774" y="1044"/>
                        <a:pt x="1942" y="1757"/>
                      </a:cubicBezTo>
                      <a:cubicBezTo>
                        <a:pt x="1678" y="1979"/>
                        <a:pt x="1373" y="2055"/>
                        <a:pt x="1078" y="2055"/>
                      </a:cubicBezTo>
                      <a:cubicBezTo>
                        <a:pt x="634" y="2055"/>
                        <a:pt x="215" y="1882"/>
                        <a:pt x="0" y="1770"/>
                      </a:cubicBezTo>
                      <a:lnTo>
                        <a:pt x="0" y="1770"/>
                      </a:lnTo>
                      <a:cubicBezTo>
                        <a:pt x="159" y="2114"/>
                        <a:pt x="383" y="2418"/>
                        <a:pt x="648" y="2682"/>
                      </a:cubicBezTo>
                      <a:cubicBezTo>
                        <a:pt x="648" y="2682"/>
                        <a:pt x="1004" y="2824"/>
                        <a:pt x="1441" y="2824"/>
                      </a:cubicBezTo>
                      <a:cubicBezTo>
                        <a:pt x="1732" y="2824"/>
                        <a:pt x="2058" y="2761"/>
                        <a:pt x="2338" y="2550"/>
                      </a:cubicBezTo>
                      <a:cubicBezTo>
                        <a:pt x="3434" y="1718"/>
                        <a:pt x="3368" y="912"/>
                        <a:pt x="2946" y="371"/>
                      </a:cubicBezTo>
                      <a:cubicBezTo>
                        <a:pt x="2774" y="146"/>
                        <a:pt x="2523" y="1"/>
                        <a:pt x="22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13" name="Google Shape;2313;p27"/>
                <p:cNvSpPr/>
                <p:nvPr/>
              </p:nvSpPr>
              <p:spPr>
                <a:xfrm>
                  <a:off x="7570121" y="3475777"/>
                  <a:ext cx="123429" cy="16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348" extrusionOk="0">
                      <a:moveTo>
                        <a:pt x="212" y="0"/>
                      </a:moveTo>
                      <a:lnTo>
                        <a:pt x="1" y="119"/>
                      </a:lnTo>
                      <a:cubicBezTo>
                        <a:pt x="344" y="489"/>
                        <a:pt x="634" y="885"/>
                        <a:pt x="859" y="1334"/>
                      </a:cubicBezTo>
                      <a:lnTo>
                        <a:pt x="991" y="1347"/>
                      </a:lnTo>
                      <a:cubicBezTo>
                        <a:pt x="951" y="793"/>
                        <a:pt x="212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14" name="Google Shape;2314;p27"/>
                <p:cNvSpPr/>
                <p:nvPr/>
              </p:nvSpPr>
              <p:spPr>
                <a:xfrm>
                  <a:off x="7573359" y="3436295"/>
                  <a:ext cx="238264" cy="208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" h="1678" extrusionOk="0">
                      <a:moveTo>
                        <a:pt x="1718" y="0"/>
                      </a:moveTo>
                      <a:lnTo>
                        <a:pt x="1718" y="0"/>
                      </a:lnTo>
                      <a:cubicBezTo>
                        <a:pt x="1718" y="0"/>
                        <a:pt x="1718" y="0"/>
                        <a:pt x="1718" y="0"/>
                      </a:cubicBezTo>
                      <a:cubicBezTo>
                        <a:pt x="1" y="1017"/>
                        <a:pt x="991" y="1678"/>
                        <a:pt x="991" y="1678"/>
                      </a:cubicBezTo>
                      <a:cubicBezTo>
                        <a:pt x="1912" y="1585"/>
                        <a:pt x="1719" y="0"/>
                        <a:pt x="17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315" name="Google Shape;2315;p27"/>
              <p:cNvSpPr/>
              <p:nvPr/>
            </p:nvSpPr>
            <p:spPr>
              <a:xfrm>
                <a:off x="9284549" y="2583266"/>
                <a:ext cx="32326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3" extrusionOk="0">
                    <a:moveTo>
                      <a:pt x="0" y="0"/>
                    </a:moveTo>
                    <a:lnTo>
                      <a:pt x="0" y="423"/>
                    </a:lnTo>
                    <a:lnTo>
                      <a:pt x="344" y="423"/>
                    </a:lnTo>
                    <a:lnTo>
                      <a:pt x="34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6" name="Google Shape;2316;p27"/>
              <p:cNvSpPr/>
              <p:nvPr/>
            </p:nvSpPr>
            <p:spPr>
              <a:xfrm>
                <a:off x="9159124" y="2671375"/>
                <a:ext cx="283181" cy="73731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1678" extrusionOk="0">
                    <a:moveTo>
                      <a:pt x="1202" y="1"/>
                    </a:moveTo>
                    <a:lnTo>
                      <a:pt x="1202" y="1268"/>
                    </a:lnTo>
                    <a:lnTo>
                      <a:pt x="53" y="1625"/>
                    </a:lnTo>
                    <a:lnTo>
                      <a:pt x="0" y="1678"/>
                    </a:lnTo>
                    <a:lnTo>
                      <a:pt x="3012" y="1678"/>
                    </a:lnTo>
                    <a:lnTo>
                      <a:pt x="2959" y="1625"/>
                    </a:lnTo>
                    <a:lnTo>
                      <a:pt x="1810" y="1268"/>
                    </a:lnTo>
                    <a:lnTo>
                      <a:pt x="18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7" name="Google Shape;2317;p27"/>
              <p:cNvSpPr/>
              <p:nvPr/>
            </p:nvSpPr>
            <p:spPr>
              <a:xfrm>
                <a:off x="9177735" y="2066194"/>
                <a:ext cx="434643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5931" extrusionOk="0">
                    <a:moveTo>
                      <a:pt x="2576" y="159"/>
                    </a:moveTo>
                    <a:cubicBezTo>
                      <a:pt x="3830" y="766"/>
                      <a:pt x="4504" y="2153"/>
                      <a:pt x="4187" y="3500"/>
                    </a:cubicBezTo>
                    <a:cubicBezTo>
                      <a:pt x="3885" y="4851"/>
                      <a:pt x="2698" y="5811"/>
                      <a:pt x="1310" y="5811"/>
                    </a:cubicBezTo>
                    <a:cubicBezTo>
                      <a:pt x="1301" y="5811"/>
                      <a:pt x="1291" y="5811"/>
                      <a:pt x="1282" y="5811"/>
                    </a:cubicBezTo>
                    <a:cubicBezTo>
                      <a:pt x="899" y="5811"/>
                      <a:pt x="516" y="5745"/>
                      <a:pt x="159" y="5587"/>
                    </a:cubicBezTo>
                    <a:lnTo>
                      <a:pt x="2576" y="159"/>
                    </a:lnTo>
                    <a:close/>
                    <a:moveTo>
                      <a:pt x="2523" y="0"/>
                    </a:moveTo>
                    <a:lnTo>
                      <a:pt x="1" y="5653"/>
                    </a:lnTo>
                    <a:lnTo>
                      <a:pt x="53" y="5679"/>
                    </a:lnTo>
                    <a:cubicBezTo>
                      <a:pt x="450" y="5851"/>
                      <a:pt x="859" y="5930"/>
                      <a:pt x="1282" y="5930"/>
                    </a:cubicBezTo>
                    <a:cubicBezTo>
                      <a:pt x="2747" y="5930"/>
                      <a:pt x="4002" y="4926"/>
                      <a:pt x="4306" y="3500"/>
                    </a:cubicBezTo>
                    <a:cubicBezTo>
                      <a:pt x="4623" y="2074"/>
                      <a:pt x="3896" y="634"/>
                      <a:pt x="2576" y="27"/>
                    </a:cubicBezTo>
                    <a:lnTo>
                      <a:pt x="25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8" name="Google Shape;2318;p27"/>
              <p:cNvSpPr/>
              <p:nvPr/>
            </p:nvSpPr>
            <p:spPr>
              <a:xfrm>
                <a:off x="9012641" y="2081008"/>
                <a:ext cx="572473" cy="470705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5338" extrusionOk="0">
                    <a:moveTo>
                      <a:pt x="3046" y="0"/>
                    </a:moveTo>
                    <a:cubicBezTo>
                      <a:pt x="2560" y="0"/>
                      <a:pt x="2068" y="134"/>
                      <a:pt x="1624" y="414"/>
                    </a:cubicBezTo>
                    <a:cubicBezTo>
                      <a:pt x="383" y="1193"/>
                      <a:pt x="0" y="2830"/>
                      <a:pt x="779" y="4085"/>
                    </a:cubicBezTo>
                    <a:cubicBezTo>
                      <a:pt x="1283" y="4896"/>
                      <a:pt x="2151" y="5337"/>
                      <a:pt x="3041" y="5337"/>
                    </a:cubicBezTo>
                    <a:cubicBezTo>
                      <a:pt x="3528" y="5337"/>
                      <a:pt x="4020" y="5206"/>
                      <a:pt x="4464" y="4930"/>
                    </a:cubicBezTo>
                    <a:cubicBezTo>
                      <a:pt x="5705" y="4151"/>
                      <a:pt x="6088" y="2500"/>
                      <a:pt x="5309" y="1259"/>
                    </a:cubicBezTo>
                    <a:cubicBezTo>
                      <a:pt x="4805" y="447"/>
                      <a:pt x="3936" y="0"/>
                      <a:pt x="30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9" name="Google Shape;2319;p27"/>
              <p:cNvSpPr/>
              <p:nvPr/>
            </p:nvSpPr>
            <p:spPr>
              <a:xfrm>
                <a:off x="9145487" y="2082507"/>
                <a:ext cx="238428" cy="402983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4570" extrusionOk="0">
                    <a:moveTo>
                      <a:pt x="1426" y="0"/>
                    </a:moveTo>
                    <a:cubicBezTo>
                      <a:pt x="1017" y="27"/>
                      <a:pt x="634" y="159"/>
                      <a:pt x="291" y="357"/>
                    </a:cubicBezTo>
                    <a:lnTo>
                      <a:pt x="132" y="621"/>
                    </a:lnTo>
                    <a:lnTo>
                      <a:pt x="0" y="832"/>
                    </a:lnTo>
                    <a:lnTo>
                      <a:pt x="53" y="832"/>
                    </a:lnTo>
                    <a:lnTo>
                      <a:pt x="145" y="740"/>
                    </a:lnTo>
                    <a:lnTo>
                      <a:pt x="291" y="529"/>
                    </a:lnTo>
                    <a:lnTo>
                      <a:pt x="145" y="832"/>
                    </a:lnTo>
                    <a:lnTo>
                      <a:pt x="27" y="964"/>
                    </a:lnTo>
                    <a:lnTo>
                      <a:pt x="145" y="1123"/>
                    </a:lnTo>
                    <a:lnTo>
                      <a:pt x="423" y="1413"/>
                    </a:lnTo>
                    <a:lnTo>
                      <a:pt x="489" y="1625"/>
                    </a:lnTo>
                    <a:lnTo>
                      <a:pt x="740" y="1823"/>
                    </a:lnTo>
                    <a:lnTo>
                      <a:pt x="647" y="1968"/>
                    </a:lnTo>
                    <a:lnTo>
                      <a:pt x="423" y="2100"/>
                    </a:lnTo>
                    <a:lnTo>
                      <a:pt x="264" y="2377"/>
                    </a:lnTo>
                    <a:cubicBezTo>
                      <a:pt x="264" y="2377"/>
                      <a:pt x="594" y="2932"/>
                      <a:pt x="594" y="2959"/>
                    </a:cubicBezTo>
                    <a:cubicBezTo>
                      <a:pt x="594" y="2985"/>
                      <a:pt x="528" y="3289"/>
                      <a:pt x="528" y="3289"/>
                    </a:cubicBezTo>
                    <a:lnTo>
                      <a:pt x="304" y="3817"/>
                    </a:lnTo>
                    <a:lnTo>
                      <a:pt x="225" y="4292"/>
                    </a:lnTo>
                    <a:lnTo>
                      <a:pt x="330" y="4570"/>
                    </a:lnTo>
                    <a:lnTo>
                      <a:pt x="423" y="4517"/>
                    </a:lnTo>
                    <a:lnTo>
                      <a:pt x="489" y="4306"/>
                    </a:lnTo>
                    <a:lnTo>
                      <a:pt x="687" y="4094"/>
                    </a:lnTo>
                    <a:lnTo>
                      <a:pt x="1308" y="3936"/>
                    </a:lnTo>
                    <a:lnTo>
                      <a:pt x="1519" y="3685"/>
                    </a:lnTo>
                    <a:lnTo>
                      <a:pt x="1743" y="3685"/>
                    </a:lnTo>
                    <a:lnTo>
                      <a:pt x="2113" y="3487"/>
                    </a:lnTo>
                    <a:lnTo>
                      <a:pt x="2179" y="3342"/>
                    </a:lnTo>
                    <a:lnTo>
                      <a:pt x="2443" y="3223"/>
                    </a:lnTo>
                    <a:lnTo>
                      <a:pt x="2536" y="3104"/>
                    </a:lnTo>
                    <a:lnTo>
                      <a:pt x="2113" y="2853"/>
                    </a:lnTo>
                    <a:lnTo>
                      <a:pt x="2087" y="2708"/>
                    </a:lnTo>
                    <a:lnTo>
                      <a:pt x="1875" y="2668"/>
                    </a:lnTo>
                    <a:lnTo>
                      <a:pt x="1875" y="2404"/>
                    </a:lnTo>
                    <a:lnTo>
                      <a:pt x="1638" y="2259"/>
                    </a:lnTo>
                    <a:lnTo>
                      <a:pt x="1374" y="1876"/>
                    </a:lnTo>
                    <a:lnTo>
                      <a:pt x="1057" y="1691"/>
                    </a:lnTo>
                    <a:lnTo>
                      <a:pt x="740" y="1744"/>
                    </a:lnTo>
                    <a:lnTo>
                      <a:pt x="594" y="1638"/>
                    </a:lnTo>
                    <a:lnTo>
                      <a:pt x="568" y="1479"/>
                    </a:lnTo>
                    <a:lnTo>
                      <a:pt x="634" y="1400"/>
                    </a:lnTo>
                    <a:lnTo>
                      <a:pt x="634" y="1308"/>
                    </a:lnTo>
                    <a:lnTo>
                      <a:pt x="515" y="1189"/>
                    </a:lnTo>
                    <a:lnTo>
                      <a:pt x="727" y="1083"/>
                    </a:lnTo>
                    <a:lnTo>
                      <a:pt x="594" y="1057"/>
                    </a:lnTo>
                    <a:lnTo>
                      <a:pt x="423" y="1123"/>
                    </a:lnTo>
                    <a:lnTo>
                      <a:pt x="330" y="1057"/>
                    </a:lnTo>
                    <a:lnTo>
                      <a:pt x="489" y="819"/>
                    </a:lnTo>
                    <a:lnTo>
                      <a:pt x="660" y="727"/>
                    </a:lnTo>
                    <a:lnTo>
                      <a:pt x="872" y="740"/>
                    </a:lnTo>
                    <a:lnTo>
                      <a:pt x="1017" y="793"/>
                    </a:lnTo>
                    <a:lnTo>
                      <a:pt x="1004" y="938"/>
                    </a:lnTo>
                    <a:lnTo>
                      <a:pt x="951" y="1096"/>
                    </a:lnTo>
                    <a:lnTo>
                      <a:pt x="1096" y="1096"/>
                    </a:lnTo>
                    <a:lnTo>
                      <a:pt x="1202" y="819"/>
                    </a:lnTo>
                    <a:lnTo>
                      <a:pt x="1479" y="740"/>
                    </a:lnTo>
                    <a:lnTo>
                      <a:pt x="1651" y="608"/>
                    </a:lnTo>
                    <a:lnTo>
                      <a:pt x="1809" y="647"/>
                    </a:lnTo>
                    <a:lnTo>
                      <a:pt x="1994" y="542"/>
                    </a:lnTo>
                    <a:lnTo>
                      <a:pt x="1994" y="423"/>
                    </a:lnTo>
                    <a:lnTo>
                      <a:pt x="1598" y="423"/>
                    </a:lnTo>
                    <a:lnTo>
                      <a:pt x="1321" y="25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0" name="Google Shape;2320;p27"/>
              <p:cNvSpPr/>
              <p:nvPr/>
            </p:nvSpPr>
            <p:spPr>
              <a:xfrm>
                <a:off x="9228599" y="2188500"/>
                <a:ext cx="56034" cy="3148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57" extrusionOk="0">
                    <a:moveTo>
                      <a:pt x="1" y="0"/>
                    </a:moveTo>
                    <a:lnTo>
                      <a:pt x="173" y="145"/>
                    </a:lnTo>
                    <a:lnTo>
                      <a:pt x="331" y="238"/>
                    </a:lnTo>
                    <a:lnTo>
                      <a:pt x="503" y="357"/>
                    </a:lnTo>
                    <a:lnTo>
                      <a:pt x="595" y="357"/>
                    </a:lnTo>
                    <a:lnTo>
                      <a:pt x="384" y="198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1" name="Google Shape;2321;p27"/>
              <p:cNvSpPr/>
              <p:nvPr/>
            </p:nvSpPr>
            <p:spPr>
              <a:xfrm>
                <a:off x="9291967" y="2082507"/>
                <a:ext cx="86966" cy="5599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635" extrusionOk="0">
                    <a:moveTo>
                      <a:pt x="1" y="0"/>
                    </a:moveTo>
                    <a:lnTo>
                      <a:pt x="1" y="132"/>
                    </a:lnTo>
                    <a:lnTo>
                      <a:pt x="93" y="238"/>
                    </a:lnTo>
                    <a:lnTo>
                      <a:pt x="133" y="357"/>
                    </a:lnTo>
                    <a:lnTo>
                      <a:pt x="516" y="397"/>
                    </a:lnTo>
                    <a:lnTo>
                      <a:pt x="753" y="476"/>
                    </a:lnTo>
                    <a:lnTo>
                      <a:pt x="872" y="634"/>
                    </a:lnTo>
                    <a:lnTo>
                      <a:pt x="925" y="595"/>
                    </a:lnTo>
                    <a:lnTo>
                      <a:pt x="925" y="357"/>
                    </a:lnTo>
                    <a:lnTo>
                      <a:pt x="793" y="264"/>
                    </a:lnTo>
                    <a:lnTo>
                      <a:pt x="727" y="159"/>
                    </a:lnTo>
                    <a:lnTo>
                      <a:pt x="634" y="159"/>
                    </a:lnTo>
                    <a:lnTo>
                      <a:pt x="463" y="278"/>
                    </a:lnTo>
                    <a:lnTo>
                      <a:pt x="317" y="278"/>
                    </a:lnTo>
                    <a:lnTo>
                      <a:pt x="357" y="198"/>
                    </a:lnTo>
                    <a:lnTo>
                      <a:pt x="291" y="80"/>
                    </a:lnTo>
                    <a:lnTo>
                      <a:pt x="502" y="80"/>
                    </a:lnTo>
                    <a:lnTo>
                      <a:pt x="555" y="40"/>
                    </a:lnTo>
                    <a:cubicBezTo>
                      <a:pt x="397" y="14"/>
                      <a:pt x="238" y="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2" name="Google Shape;2322;p27"/>
              <p:cNvSpPr/>
              <p:nvPr/>
            </p:nvSpPr>
            <p:spPr>
              <a:xfrm>
                <a:off x="9501814" y="2201286"/>
                <a:ext cx="27359" cy="4435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03" extrusionOk="0">
                    <a:moveTo>
                      <a:pt x="159" y="0"/>
                    </a:moveTo>
                    <a:lnTo>
                      <a:pt x="106" y="40"/>
                    </a:lnTo>
                    <a:lnTo>
                      <a:pt x="66" y="159"/>
                    </a:lnTo>
                    <a:lnTo>
                      <a:pt x="0" y="212"/>
                    </a:lnTo>
                    <a:lnTo>
                      <a:pt x="132" y="502"/>
                    </a:lnTo>
                    <a:lnTo>
                      <a:pt x="185" y="502"/>
                    </a:lnTo>
                    <a:lnTo>
                      <a:pt x="185" y="370"/>
                    </a:lnTo>
                    <a:lnTo>
                      <a:pt x="291" y="251"/>
                    </a:lnTo>
                    <a:cubicBezTo>
                      <a:pt x="251" y="172"/>
                      <a:pt x="212" y="8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3" name="Google Shape;2323;p27"/>
              <p:cNvSpPr/>
              <p:nvPr/>
            </p:nvSpPr>
            <p:spPr>
              <a:xfrm>
                <a:off x="9473232" y="2248991"/>
                <a:ext cx="77094" cy="230679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616" extrusionOk="0">
                    <a:moveTo>
                      <a:pt x="489" y="1"/>
                    </a:moveTo>
                    <a:lnTo>
                      <a:pt x="304" y="146"/>
                    </a:lnTo>
                    <a:lnTo>
                      <a:pt x="146" y="265"/>
                    </a:lnTo>
                    <a:lnTo>
                      <a:pt x="146" y="331"/>
                    </a:lnTo>
                    <a:lnTo>
                      <a:pt x="1" y="476"/>
                    </a:lnTo>
                    <a:lnTo>
                      <a:pt x="67" y="899"/>
                    </a:lnTo>
                    <a:lnTo>
                      <a:pt x="120" y="1229"/>
                    </a:lnTo>
                    <a:lnTo>
                      <a:pt x="304" y="1335"/>
                    </a:lnTo>
                    <a:lnTo>
                      <a:pt x="529" y="1388"/>
                    </a:lnTo>
                    <a:lnTo>
                      <a:pt x="582" y="1559"/>
                    </a:lnTo>
                    <a:lnTo>
                      <a:pt x="489" y="2048"/>
                    </a:lnTo>
                    <a:lnTo>
                      <a:pt x="133" y="2391"/>
                    </a:lnTo>
                    <a:lnTo>
                      <a:pt x="80" y="2616"/>
                    </a:lnTo>
                    <a:cubicBezTo>
                      <a:pt x="555" y="2114"/>
                      <a:pt x="819" y="1454"/>
                      <a:pt x="819" y="767"/>
                    </a:cubicBezTo>
                    <a:cubicBezTo>
                      <a:pt x="819" y="529"/>
                      <a:pt x="780" y="291"/>
                      <a:pt x="727" y="67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2324" name="Google Shape;2324;p27"/>
            <p:cNvSpPr/>
            <p:nvPr/>
          </p:nvSpPr>
          <p:spPr>
            <a:xfrm>
              <a:off x="8698434" y="4349880"/>
              <a:ext cx="3491058" cy="258632"/>
            </a:xfrm>
            <a:custGeom>
              <a:avLst/>
              <a:gdLst/>
              <a:ahLst/>
              <a:cxnLst/>
              <a:rect l="l" t="t" r="r" b="b"/>
              <a:pathLst>
                <a:path w="37132" h="2933" extrusionOk="0">
                  <a:moveTo>
                    <a:pt x="37086" y="2096"/>
                  </a:moveTo>
                  <a:cubicBezTo>
                    <a:pt x="37109" y="2102"/>
                    <a:pt x="37123" y="2105"/>
                    <a:pt x="37128" y="2105"/>
                  </a:cubicBezTo>
                  <a:cubicBezTo>
                    <a:pt x="37131" y="2105"/>
                    <a:pt x="37130" y="2103"/>
                    <a:pt x="37124" y="2100"/>
                  </a:cubicBezTo>
                  <a:cubicBezTo>
                    <a:pt x="37121" y="2098"/>
                    <a:pt x="37108" y="2097"/>
                    <a:pt x="37086" y="2096"/>
                  </a:cubicBezTo>
                  <a:close/>
                  <a:moveTo>
                    <a:pt x="29993" y="0"/>
                  </a:moveTo>
                  <a:cubicBezTo>
                    <a:pt x="29372" y="0"/>
                    <a:pt x="1" y="529"/>
                    <a:pt x="1" y="529"/>
                  </a:cubicBezTo>
                  <a:lnTo>
                    <a:pt x="6802" y="2932"/>
                  </a:lnTo>
                  <a:cubicBezTo>
                    <a:pt x="6802" y="2932"/>
                    <a:pt x="33787" y="2092"/>
                    <a:pt x="36845" y="2092"/>
                  </a:cubicBezTo>
                  <a:cubicBezTo>
                    <a:pt x="36960" y="2092"/>
                    <a:pt x="37041" y="2093"/>
                    <a:pt x="37086" y="2096"/>
                  </a:cubicBezTo>
                  <a:lnTo>
                    <a:pt x="37086" y="2096"/>
                  </a:lnTo>
                  <a:cubicBezTo>
                    <a:pt x="36514" y="1945"/>
                    <a:pt x="30574" y="0"/>
                    <a:pt x="29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5" name="Google Shape;2325;p27"/>
            <p:cNvSpPr/>
            <p:nvPr/>
          </p:nvSpPr>
          <p:spPr>
            <a:xfrm>
              <a:off x="8677900" y="2798700"/>
              <a:ext cx="869973" cy="1368377"/>
            </a:xfrm>
            <a:custGeom>
              <a:avLst/>
              <a:gdLst/>
              <a:ahLst/>
              <a:cxnLst/>
              <a:rect l="l" t="t" r="r" b="b"/>
              <a:pathLst>
                <a:path w="9457" h="15518" extrusionOk="0">
                  <a:moveTo>
                    <a:pt x="317" y="0"/>
                  </a:moveTo>
                  <a:lnTo>
                    <a:pt x="0" y="13497"/>
                  </a:lnTo>
                  <a:lnTo>
                    <a:pt x="9284" y="15518"/>
                  </a:lnTo>
                  <a:lnTo>
                    <a:pt x="9456" y="304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6" name="Google Shape;2326;p27"/>
            <p:cNvSpPr/>
            <p:nvPr/>
          </p:nvSpPr>
          <p:spPr>
            <a:xfrm>
              <a:off x="9506796" y="2847557"/>
              <a:ext cx="2562823" cy="1285753"/>
            </a:xfrm>
            <a:custGeom>
              <a:avLst/>
              <a:gdLst/>
              <a:ahLst/>
              <a:cxnLst/>
              <a:rect l="l" t="t" r="r" b="b"/>
              <a:pathLst>
                <a:path w="27259" h="14581" extrusionOk="0">
                  <a:moveTo>
                    <a:pt x="0" y="1"/>
                  </a:moveTo>
                  <a:lnTo>
                    <a:pt x="0" y="14581"/>
                  </a:lnTo>
                  <a:lnTo>
                    <a:pt x="27259" y="13432"/>
                  </a:lnTo>
                  <a:lnTo>
                    <a:pt x="27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7" name="Google Shape;2327;p27"/>
            <p:cNvSpPr/>
            <p:nvPr/>
          </p:nvSpPr>
          <p:spPr>
            <a:xfrm>
              <a:off x="9506796" y="2847557"/>
              <a:ext cx="196215" cy="1733002"/>
            </a:xfrm>
            <a:custGeom>
              <a:avLst/>
              <a:gdLst/>
              <a:ahLst/>
              <a:cxnLst/>
              <a:rect l="l" t="t" r="r" b="b"/>
              <a:pathLst>
                <a:path w="2087" h="19653" extrusionOk="0">
                  <a:moveTo>
                    <a:pt x="0" y="1"/>
                  </a:moveTo>
                  <a:lnTo>
                    <a:pt x="0" y="19652"/>
                  </a:lnTo>
                  <a:lnTo>
                    <a:pt x="621" y="19652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8" name="Google Shape;2328;p27"/>
            <p:cNvSpPr/>
            <p:nvPr/>
          </p:nvSpPr>
          <p:spPr>
            <a:xfrm>
              <a:off x="8664964" y="2761405"/>
              <a:ext cx="196215" cy="1635122"/>
            </a:xfrm>
            <a:custGeom>
              <a:avLst/>
              <a:gdLst/>
              <a:ahLst/>
              <a:cxnLst/>
              <a:rect l="l" t="t" r="r" b="b"/>
              <a:pathLst>
                <a:path w="2087" h="18543" extrusionOk="0">
                  <a:moveTo>
                    <a:pt x="0" y="1"/>
                  </a:moveTo>
                  <a:lnTo>
                    <a:pt x="0" y="18543"/>
                  </a:lnTo>
                  <a:lnTo>
                    <a:pt x="621" y="18543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9" name="Google Shape;2329;p27"/>
            <p:cNvSpPr/>
            <p:nvPr/>
          </p:nvSpPr>
          <p:spPr>
            <a:xfrm>
              <a:off x="8600374" y="2713700"/>
              <a:ext cx="906517" cy="133945"/>
            </a:xfrm>
            <a:custGeom>
              <a:avLst/>
              <a:gdLst/>
              <a:ahLst/>
              <a:cxnLst/>
              <a:rect l="l" t="t" r="r" b="b"/>
              <a:pathLst>
                <a:path w="9642" h="1519" extrusionOk="0">
                  <a:moveTo>
                    <a:pt x="0" y="0"/>
                  </a:moveTo>
                  <a:lnTo>
                    <a:pt x="0" y="898"/>
                  </a:lnTo>
                  <a:lnTo>
                    <a:pt x="9641" y="1519"/>
                  </a:lnTo>
                  <a:lnTo>
                    <a:pt x="9641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0" name="Google Shape;2330;p27"/>
            <p:cNvSpPr/>
            <p:nvPr/>
          </p:nvSpPr>
          <p:spPr>
            <a:xfrm>
              <a:off x="9506796" y="2745092"/>
              <a:ext cx="2672071" cy="102553"/>
            </a:xfrm>
            <a:custGeom>
              <a:avLst/>
              <a:gdLst/>
              <a:ahLst/>
              <a:cxnLst/>
              <a:rect l="l" t="t" r="r" b="b"/>
              <a:pathLst>
                <a:path w="28421" h="1163" extrusionOk="0">
                  <a:moveTo>
                    <a:pt x="0" y="1"/>
                  </a:moveTo>
                  <a:lnTo>
                    <a:pt x="0" y="1163"/>
                  </a:lnTo>
                  <a:lnTo>
                    <a:pt x="28421" y="1163"/>
                  </a:lnTo>
                  <a:lnTo>
                    <a:pt x="28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1" name="Google Shape;2331;p27"/>
            <p:cNvSpPr/>
            <p:nvPr/>
          </p:nvSpPr>
          <p:spPr>
            <a:xfrm>
              <a:off x="9506796" y="2847557"/>
              <a:ext cx="2562823" cy="617348"/>
            </a:xfrm>
            <a:custGeom>
              <a:avLst/>
              <a:gdLst/>
              <a:ahLst/>
              <a:cxnLst/>
              <a:rect l="l" t="t" r="r" b="b"/>
              <a:pathLst>
                <a:path w="27259" h="7001" extrusionOk="0">
                  <a:moveTo>
                    <a:pt x="0" y="1"/>
                  </a:moveTo>
                  <a:lnTo>
                    <a:pt x="0" y="1401"/>
                  </a:lnTo>
                  <a:lnTo>
                    <a:pt x="27259" y="7000"/>
                  </a:lnTo>
                  <a:lnTo>
                    <a:pt x="27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2" name="Google Shape;2332;p27"/>
            <p:cNvSpPr/>
            <p:nvPr/>
          </p:nvSpPr>
          <p:spPr>
            <a:xfrm>
              <a:off x="8698434" y="3980670"/>
              <a:ext cx="59701" cy="415857"/>
            </a:xfrm>
            <a:custGeom>
              <a:avLst/>
              <a:gdLst/>
              <a:ahLst/>
              <a:cxnLst/>
              <a:rect l="l" t="t" r="r" b="b"/>
              <a:pathLst>
                <a:path w="635" h="4716" extrusionOk="0">
                  <a:moveTo>
                    <a:pt x="635" y="1"/>
                  </a:moveTo>
                  <a:lnTo>
                    <a:pt x="1" y="4716"/>
                  </a:lnTo>
                  <a:lnTo>
                    <a:pt x="265" y="4716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3" name="Google Shape;2333;p27"/>
            <p:cNvSpPr/>
            <p:nvPr/>
          </p:nvSpPr>
          <p:spPr>
            <a:xfrm>
              <a:off x="9545250" y="4231101"/>
              <a:ext cx="49735" cy="349457"/>
            </a:xfrm>
            <a:custGeom>
              <a:avLst/>
              <a:gdLst/>
              <a:ahLst/>
              <a:cxnLst/>
              <a:rect l="l" t="t" r="r" b="b"/>
              <a:pathLst>
                <a:path w="529" h="3963" extrusionOk="0">
                  <a:moveTo>
                    <a:pt x="529" y="0"/>
                  </a:moveTo>
                  <a:lnTo>
                    <a:pt x="1" y="3962"/>
                  </a:lnTo>
                  <a:lnTo>
                    <a:pt x="212" y="39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4" name="Google Shape;2334;p27"/>
            <p:cNvSpPr/>
            <p:nvPr/>
          </p:nvSpPr>
          <p:spPr>
            <a:xfrm>
              <a:off x="8664964" y="2796324"/>
              <a:ext cx="841927" cy="174773"/>
            </a:xfrm>
            <a:custGeom>
              <a:avLst/>
              <a:gdLst/>
              <a:ahLst/>
              <a:cxnLst/>
              <a:rect l="l" t="t" r="r" b="b"/>
              <a:pathLst>
                <a:path w="8955" h="1982" extrusionOk="0">
                  <a:moveTo>
                    <a:pt x="0" y="1"/>
                  </a:moveTo>
                  <a:lnTo>
                    <a:pt x="0" y="331"/>
                  </a:lnTo>
                  <a:lnTo>
                    <a:pt x="8954" y="1982"/>
                  </a:lnTo>
                  <a:lnTo>
                    <a:pt x="8954" y="5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335" name="Google Shape;2335;p27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2336" name="Google Shape;2336;p27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337" name="Google Shape;2337;p27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2338" name="Google Shape;2338;p27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39" name="Google Shape;2339;p27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grpSp>
            <p:nvGrpSpPr>
              <p:cNvPr id="2340" name="Google Shape;2340;p27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2341" name="Google Shape;2341;p27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2" name="Google Shape;2342;p27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3" name="Google Shape;2343;p27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4" name="Google Shape;2344;p27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5" name="Google Shape;2345;p27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6" name="Google Shape;2346;p27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7" name="Google Shape;2347;p27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8" name="Google Shape;2348;p27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49" name="Google Shape;2349;p27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0" name="Google Shape;2350;p27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1" name="Google Shape;2351;p27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2" name="Google Shape;2352;p27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3" name="Google Shape;2353;p27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4" name="Google Shape;2354;p27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355" name="Google Shape;2355;p27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356" name="Google Shape;2356;p27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57" name="Google Shape;2357;p27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58" name="Google Shape;2358;p27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59" name="Google Shape;2359;p27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60" name="Google Shape;2360;p27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61" name="Google Shape;2361;p27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362" name="Google Shape;2362;p27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390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p2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78" name="Google Shape;2478;p2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79" name="Google Shape;2479;p2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480" name="Google Shape;2480;p2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481" name="Google Shape;2481;p2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487" name="Google Shape;2487;p29"/>
          <p:cNvGrpSpPr/>
          <p:nvPr/>
        </p:nvGrpSpPr>
        <p:grpSpPr>
          <a:xfrm>
            <a:off x="-958125" y="3753875"/>
            <a:ext cx="1829071" cy="2607992"/>
            <a:chOff x="29206" y="2199506"/>
            <a:chExt cx="1371803" cy="1955994"/>
          </a:xfrm>
        </p:grpSpPr>
        <p:sp>
          <p:nvSpPr>
            <p:cNvPr id="2488" name="Google Shape;2488;p29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489" name="Google Shape;2489;p29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2490" name="Google Shape;2490;p29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1" name="Google Shape;2491;p29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2" name="Google Shape;2492;p29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3" name="Google Shape;2493;p29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4" name="Google Shape;2494;p29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5" name="Google Shape;2495;p29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6" name="Google Shape;2496;p29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7" name="Google Shape;2497;p29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8" name="Google Shape;2498;p29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9" name="Google Shape;2499;p29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0" name="Google Shape;2500;p29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1" name="Google Shape;2501;p29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2" name="Google Shape;2502;p29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3" name="Google Shape;2503;p29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4" name="Google Shape;2504;p29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5" name="Google Shape;2505;p29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6" name="Google Shape;2506;p29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7" name="Google Shape;2507;p29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8" name="Google Shape;2508;p29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9" name="Google Shape;2509;p29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0" name="Google Shape;2510;p29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1" name="Google Shape;2511;p29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2" name="Google Shape;2512;p29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3" name="Google Shape;2513;p29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4" name="Google Shape;2514;p29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5" name="Google Shape;2515;p29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6" name="Google Shape;2516;p29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7" name="Google Shape;2517;p29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8" name="Google Shape;2518;p29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9" name="Google Shape;2519;p29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0" name="Google Shape;2520;p29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1" name="Google Shape;2521;p29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2" name="Google Shape;2522;p29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3" name="Google Shape;2523;p29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4" name="Google Shape;2524;p29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5" name="Google Shape;2525;p29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6" name="Google Shape;2526;p29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7" name="Google Shape;2527;p29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8" name="Google Shape;2528;p29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9" name="Google Shape;2529;p29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0" name="Google Shape;2530;p29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1" name="Google Shape;2531;p29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2" name="Google Shape;2532;p29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3" name="Google Shape;2533;p29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4" name="Google Shape;2534;p29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5" name="Google Shape;2535;p29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6" name="Google Shape;2536;p29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7" name="Google Shape;2537;p29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8" name="Google Shape;2538;p29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9" name="Google Shape;2539;p29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0" name="Google Shape;2540;p29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1" name="Google Shape;2541;p29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2" name="Google Shape;2542;p29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3" name="Google Shape;2543;p29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4" name="Google Shape;2544;p29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5" name="Google Shape;2545;p29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6" name="Google Shape;2546;p29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7" name="Google Shape;2547;p29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8" name="Google Shape;2548;p29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9" name="Google Shape;2549;p29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0" name="Google Shape;2550;p29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1" name="Google Shape;2551;p29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2" name="Google Shape;2552;p29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3" name="Google Shape;2553;p29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4" name="Google Shape;2554;p29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5" name="Google Shape;2555;p29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6" name="Google Shape;2556;p29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7" name="Google Shape;2557;p29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8" name="Google Shape;2558;p29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9" name="Google Shape;2559;p29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0" name="Google Shape;2560;p29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1" name="Google Shape;2561;p29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2" name="Google Shape;2562;p29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3" name="Google Shape;2563;p29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4" name="Google Shape;2564;p29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5" name="Google Shape;2565;p29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566" name="Google Shape;2566;p29"/>
          <p:cNvGrpSpPr/>
          <p:nvPr/>
        </p:nvGrpSpPr>
        <p:grpSpPr>
          <a:xfrm>
            <a:off x="11485834" y="956653"/>
            <a:ext cx="1699601" cy="1032416"/>
            <a:chOff x="7154175" y="717490"/>
            <a:chExt cx="1274701" cy="774312"/>
          </a:xfrm>
        </p:grpSpPr>
        <p:grpSp>
          <p:nvGrpSpPr>
            <p:cNvPr id="2567" name="Google Shape;2567;p29"/>
            <p:cNvGrpSpPr/>
            <p:nvPr/>
          </p:nvGrpSpPr>
          <p:grpSpPr>
            <a:xfrm>
              <a:off x="7154175" y="1283675"/>
              <a:ext cx="1274701" cy="208127"/>
              <a:chOff x="7154175" y="1055075"/>
              <a:chExt cx="1274701" cy="208127"/>
            </a:xfrm>
          </p:grpSpPr>
          <p:sp>
            <p:nvSpPr>
              <p:cNvPr id="2568" name="Google Shape;2568;p29"/>
              <p:cNvSpPr/>
              <p:nvPr/>
            </p:nvSpPr>
            <p:spPr>
              <a:xfrm>
                <a:off x="7154175" y="1137500"/>
                <a:ext cx="1274701" cy="125702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9" name="Google Shape;2569;p29"/>
              <p:cNvSpPr/>
              <p:nvPr/>
            </p:nvSpPr>
            <p:spPr>
              <a:xfrm>
                <a:off x="7154175" y="1055075"/>
                <a:ext cx="1274700" cy="82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570" name="Google Shape;2570;p29"/>
            <p:cNvGrpSpPr/>
            <p:nvPr/>
          </p:nvGrpSpPr>
          <p:grpSpPr>
            <a:xfrm>
              <a:off x="7791730" y="717627"/>
              <a:ext cx="579356" cy="566052"/>
              <a:chOff x="791550" y="2156375"/>
              <a:chExt cx="1145425" cy="1118900"/>
            </a:xfrm>
          </p:grpSpPr>
          <p:sp>
            <p:nvSpPr>
              <p:cNvPr id="2571" name="Google Shape;2571;p29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2" name="Google Shape;2572;p29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3" name="Google Shape;2573;p29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4" name="Google Shape;2574;p29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5" name="Google Shape;2575;p29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6" name="Google Shape;2576;p29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7" name="Google Shape;2577;p29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8" name="Google Shape;2578;p29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9" name="Google Shape;2579;p29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0" name="Google Shape;2580;p29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1" name="Google Shape;2581;p29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2" name="Google Shape;2582;p29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3" name="Google Shape;2583;p29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4" name="Google Shape;2584;p29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5" name="Google Shape;2585;p29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586" name="Google Shape;2586;p29"/>
            <p:cNvGrpSpPr/>
            <p:nvPr/>
          </p:nvGrpSpPr>
          <p:grpSpPr>
            <a:xfrm>
              <a:off x="7211965" y="717490"/>
              <a:ext cx="579343" cy="566026"/>
              <a:chOff x="8817561" y="3596620"/>
              <a:chExt cx="650143" cy="635200"/>
            </a:xfrm>
          </p:grpSpPr>
          <p:grpSp>
            <p:nvGrpSpPr>
              <p:cNvPr id="2587" name="Google Shape;2587;p29"/>
              <p:cNvGrpSpPr/>
              <p:nvPr/>
            </p:nvGrpSpPr>
            <p:grpSpPr>
              <a:xfrm>
                <a:off x="8817561" y="3596620"/>
                <a:ext cx="650143" cy="635200"/>
                <a:chOff x="791550" y="2156375"/>
                <a:chExt cx="1145425" cy="1118900"/>
              </a:xfrm>
            </p:grpSpPr>
            <p:sp>
              <p:nvSpPr>
                <p:cNvPr id="2588" name="Google Shape;2588;p29"/>
                <p:cNvSpPr/>
                <p:nvPr/>
              </p:nvSpPr>
              <p:spPr>
                <a:xfrm>
                  <a:off x="791550" y="2228725"/>
                  <a:ext cx="242350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41862" extrusionOk="0">
                      <a:moveTo>
                        <a:pt x="0" y="0"/>
                      </a:moveTo>
                      <a:lnTo>
                        <a:pt x="0" y="41862"/>
                      </a:lnTo>
                      <a:lnTo>
                        <a:pt x="9694" y="4186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89" name="Google Shape;2589;p29"/>
                <p:cNvSpPr/>
                <p:nvPr/>
              </p:nvSpPr>
              <p:spPr>
                <a:xfrm>
                  <a:off x="791550" y="2428875"/>
                  <a:ext cx="242350" cy="6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25802" extrusionOk="0">
                      <a:moveTo>
                        <a:pt x="0" y="0"/>
                      </a:moveTo>
                      <a:lnTo>
                        <a:pt x="0" y="25802"/>
                      </a:lnTo>
                      <a:lnTo>
                        <a:pt x="9694" y="2580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0" name="Google Shape;2590;p29"/>
                <p:cNvSpPr/>
                <p:nvPr/>
              </p:nvSpPr>
              <p:spPr>
                <a:xfrm>
                  <a:off x="1033875" y="2323975"/>
                  <a:ext cx="118200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4727" y="38052"/>
                      </a:lnTo>
                      <a:lnTo>
                        <a:pt x="47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1" name="Google Shape;2591;p29"/>
                <p:cNvSpPr/>
                <p:nvPr/>
              </p:nvSpPr>
              <p:spPr>
                <a:xfrm>
                  <a:off x="1152050" y="2156375"/>
                  <a:ext cx="184475" cy="1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44756" extrusionOk="0">
                      <a:moveTo>
                        <a:pt x="0" y="1"/>
                      </a:moveTo>
                      <a:lnTo>
                        <a:pt x="0" y="44756"/>
                      </a:lnTo>
                      <a:lnTo>
                        <a:pt x="7379" y="44756"/>
                      </a:lnTo>
                      <a:lnTo>
                        <a:pt x="73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2" name="Google Shape;2592;p29"/>
                <p:cNvSpPr/>
                <p:nvPr/>
              </p:nvSpPr>
              <p:spPr>
                <a:xfrm>
                  <a:off x="1336500" y="2228725"/>
                  <a:ext cx="232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9309" y="41862"/>
                      </a:lnTo>
                      <a:lnTo>
                        <a:pt x="930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3" name="Google Shape;2593;p29"/>
                <p:cNvSpPr/>
                <p:nvPr/>
              </p:nvSpPr>
              <p:spPr>
                <a:xfrm>
                  <a:off x="1395600" y="3113700"/>
                  <a:ext cx="11455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2" h="1641" extrusionOk="0">
                      <a:moveTo>
                        <a:pt x="0" y="0"/>
                      </a:moveTo>
                      <a:lnTo>
                        <a:pt x="0" y="1640"/>
                      </a:lnTo>
                      <a:lnTo>
                        <a:pt x="4582" y="1640"/>
                      </a:lnTo>
                      <a:lnTo>
                        <a:pt x="45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4" name="Google Shape;2594;p29"/>
                <p:cNvSpPr/>
                <p:nvPr/>
              </p:nvSpPr>
              <p:spPr>
                <a:xfrm>
                  <a:off x="1152050" y="2228725"/>
                  <a:ext cx="1844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3811" extrusionOk="0">
                      <a:moveTo>
                        <a:pt x="0" y="0"/>
                      </a:moveTo>
                      <a:lnTo>
                        <a:pt x="0" y="3810"/>
                      </a:lnTo>
                      <a:lnTo>
                        <a:pt x="7379" y="3810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5" name="Google Shape;2595;p29"/>
                <p:cNvSpPr/>
                <p:nvPr/>
              </p:nvSpPr>
              <p:spPr>
                <a:xfrm>
                  <a:off x="1152050" y="2715825"/>
                  <a:ext cx="184475" cy="3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14324" extrusionOk="0">
                      <a:moveTo>
                        <a:pt x="0" y="0"/>
                      </a:moveTo>
                      <a:lnTo>
                        <a:pt x="0" y="14324"/>
                      </a:lnTo>
                      <a:lnTo>
                        <a:pt x="7379" y="14324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6" name="Google Shape;2596;p29"/>
                <p:cNvSpPr/>
                <p:nvPr/>
              </p:nvSpPr>
              <p:spPr>
                <a:xfrm>
                  <a:off x="1033875" y="2398708"/>
                  <a:ext cx="118200" cy="1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4921" extrusionOk="0">
                      <a:moveTo>
                        <a:pt x="1" y="1"/>
                      </a:moveTo>
                      <a:lnTo>
                        <a:pt x="1" y="4920"/>
                      </a:lnTo>
                      <a:lnTo>
                        <a:pt x="4727" y="4920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7" name="Google Shape;2597;p29"/>
                <p:cNvSpPr/>
                <p:nvPr/>
              </p:nvSpPr>
              <p:spPr>
                <a:xfrm>
                  <a:off x="1569200" y="2323975"/>
                  <a:ext cx="264075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10563" y="38052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8" name="Google Shape;2598;p29"/>
                <p:cNvSpPr/>
                <p:nvPr/>
              </p:nvSpPr>
              <p:spPr>
                <a:xfrm>
                  <a:off x="1833250" y="2228725"/>
                  <a:ext cx="103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4148" y="41862"/>
                      </a:lnTo>
                      <a:lnTo>
                        <a:pt x="41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599" name="Google Shape;2599;p29"/>
                <p:cNvSpPr/>
                <p:nvPr/>
              </p:nvSpPr>
              <p:spPr>
                <a:xfrm>
                  <a:off x="1569200" y="2450575"/>
                  <a:ext cx="2640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6" extrusionOk="0">
                      <a:moveTo>
                        <a:pt x="1" y="0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600" name="Google Shape;2600;p29"/>
                <p:cNvSpPr/>
                <p:nvPr/>
              </p:nvSpPr>
              <p:spPr>
                <a:xfrm>
                  <a:off x="1569200" y="2592825"/>
                  <a:ext cx="264075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7" extrusionOk="0">
                      <a:moveTo>
                        <a:pt x="1" y="1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601" name="Google Shape;2601;p29"/>
              <p:cNvSpPr/>
              <p:nvPr/>
            </p:nvSpPr>
            <p:spPr>
              <a:xfrm>
                <a:off x="9160419" y="3691769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2" name="Google Shape;2602;p29"/>
              <p:cNvSpPr/>
              <p:nvPr/>
            </p:nvSpPr>
            <p:spPr>
              <a:xfrm>
                <a:off x="9160419" y="3749744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603" name="Google Shape;2603;p29"/>
          <p:cNvGrpSpPr/>
          <p:nvPr/>
        </p:nvGrpSpPr>
        <p:grpSpPr>
          <a:xfrm>
            <a:off x="11033187" y="6144670"/>
            <a:ext cx="410684" cy="311561"/>
            <a:chOff x="745065" y="4677252"/>
            <a:chExt cx="308013" cy="233671"/>
          </a:xfrm>
        </p:grpSpPr>
        <p:sp>
          <p:nvSpPr>
            <p:cNvPr id="2604" name="Google Shape;2604;p29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605" name="Google Shape;2605;p29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2606" name="Google Shape;2606;p29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7" name="Google Shape;2607;p29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8" name="Google Shape;2608;p29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9" name="Google Shape;2609;p29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0" name="Google Shape;2610;p29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1" name="Google Shape;2611;p29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612" name="Google Shape;2612;p29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5008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31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99" name="Google Shape;2699;p31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00" name="Google Shape;2700;p31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701" name="Google Shape;2701;p31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702" name="Google Shape;2702;p3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-1059725" y="3753875"/>
            <a:ext cx="1829071" cy="2607992"/>
            <a:chOff x="29206" y="2199506"/>
            <a:chExt cx="1371803" cy="1955994"/>
          </a:xfrm>
        </p:grpSpPr>
        <p:sp>
          <p:nvSpPr>
            <p:cNvPr id="2709" name="Google Shape;2709;p31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710" name="Google Shape;2710;p31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2711" name="Google Shape;2711;p31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0" name="Google Shape;2740;p31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1" name="Google Shape;2741;p31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3" name="Google Shape;2773;p31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4" name="Google Shape;2774;p31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5" name="Google Shape;2775;p31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6" name="Google Shape;2776;p31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7" name="Google Shape;2777;p31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8" name="Google Shape;2778;p31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9" name="Google Shape;2779;p31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0" name="Google Shape;2780;p31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1" name="Google Shape;2781;p31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2" name="Google Shape;2782;p31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3" name="Google Shape;2783;p31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4" name="Google Shape;2784;p31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5" name="Google Shape;2785;p31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6" name="Google Shape;2786;p31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787" name="Google Shape;2787;p31"/>
          <p:cNvGrpSpPr/>
          <p:nvPr/>
        </p:nvGrpSpPr>
        <p:grpSpPr>
          <a:xfrm>
            <a:off x="11441733" y="3030134"/>
            <a:ext cx="1566467" cy="3341333"/>
            <a:chOff x="8505100" y="2272600"/>
            <a:chExt cx="1174850" cy="2506000"/>
          </a:xfrm>
        </p:grpSpPr>
        <p:sp>
          <p:nvSpPr>
            <p:cNvPr id="2788" name="Google Shape;2788;p31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789" name="Google Shape;2789;p31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790" name="Google Shape;2790;p31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1" name="Google Shape;2791;p31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2" name="Google Shape;2792;p31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3" name="Google Shape;2793;p31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4" name="Google Shape;2794;p31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5" name="Google Shape;2795;p31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6" name="Google Shape;2796;p31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7" name="Google Shape;2797;p31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8" name="Google Shape;2798;p31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9" name="Google Shape;2799;p31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0" name="Google Shape;2800;p31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1" name="Google Shape;2801;p31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2" name="Google Shape;2802;p31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3" name="Google Shape;2803;p31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4" name="Google Shape;2804;p31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5" name="Google Shape;2805;p31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6" name="Google Shape;2806;p31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7" name="Google Shape;2807;p31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8" name="Google Shape;2808;p31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9" name="Google Shape;2809;p31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0" name="Google Shape;2810;p31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1" name="Google Shape;2811;p31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2" name="Google Shape;2812;p31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3" name="Google Shape;2813;p31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4" name="Google Shape;2814;p31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5" name="Google Shape;2815;p31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6" name="Google Shape;2816;p31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7" name="Google Shape;2817;p31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8" name="Google Shape;2818;p31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9" name="Google Shape;2819;p31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0" name="Google Shape;2820;p31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1" name="Google Shape;2821;p31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2" name="Google Shape;2822;p31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3" name="Google Shape;2823;p31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4" name="Google Shape;2824;p31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5" name="Google Shape;2825;p31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6" name="Google Shape;2826;p31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7" name="Google Shape;2827;p31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8" name="Google Shape;2828;p31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9" name="Google Shape;2829;p31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30" name="Google Shape;2830;p31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31" name="Google Shape;2831;p31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2832" name="Google Shape;2832;p31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4647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3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23" name="Google Shape;2923;p3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24" name="Google Shape;2924;p3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grpSp>
        <p:nvGrpSpPr>
          <p:cNvPr id="2925" name="Google Shape;2925;p3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926" name="Google Shape;2926;p3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32" name="Google Shape;2932;p3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2933" name="Google Shape;2933;p3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2934" name="Google Shape;2934;p3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5" name="Google Shape;2935;p3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6" name="Google Shape;2936;p3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7" name="Google Shape;2937;p3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8" name="Google Shape;2938;p3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9" name="Google Shape;2939;p3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0" name="Google Shape;2940;p3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1" name="Google Shape;2941;p3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2" name="Google Shape;2942;p3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3" name="Google Shape;2943;p3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4" name="Google Shape;2944;p3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5" name="Google Shape;2945;p3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6" name="Google Shape;2946;p3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7" name="Google Shape;2947;p3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8" name="Google Shape;2948;p3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9" name="Google Shape;2949;p3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0" name="Google Shape;2950;p3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1" name="Google Shape;2951;p3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2" name="Google Shape;2952;p3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3" name="Google Shape;2953;p3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4" name="Google Shape;2954;p3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5" name="Google Shape;2955;p3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6" name="Google Shape;2956;p3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7" name="Google Shape;2957;p3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8" name="Google Shape;2958;p3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9" name="Google Shape;2959;p3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0" name="Google Shape;2960;p3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1" name="Google Shape;2961;p3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2" name="Google Shape;2962;p3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3" name="Google Shape;2963;p3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4" name="Google Shape;2964;p3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5" name="Google Shape;2965;p3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6" name="Google Shape;2966;p3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7" name="Google Shape;2967;p3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8" name="Google Shape;2968;p3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9" name="Google Shape;2969;p3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970" name="Google Shape;2970;p3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2971" name="Google Shape;2971;p3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2972" name="Google Shape;2972;p3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3" name="Google Shape;2973;p3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4" name="Google Shape;2974;p3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5" name="Google Shape;2975;p3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6" name="Google Shape;2976;p3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7" name="Google Shape;2977;p3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8" name="Google Shape;2978;p3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79" name="Google Shape;2979;p3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80" name="Google Shape;2980;p3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81" name="Google Shape;2981;p3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grpSp>
            <p:nvGrpSpPr>
              <p:cNvPr id="2982" name="Google Shape;2982;p3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2983" name="Google Shape;2983;p3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84" name="Google Shape;2984;p3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85" name="Google Shape;2985;p3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86" name="Google Shape;2986;p3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</p:grpSp>
      </p:grpSp>
      <p:grpSp>
        <p:nvGrpSpPr>
          <p:cNvPr id="2987" name="Google Shape;2987;p34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988" name="Google Shape;2988;p34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989" name="Google Shape;2989;p34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990" name="Google Shape;2990;p34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991" name="Google Shape;2991;p34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2" name="Google Shape;2992;p34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3" name="Google Shape;2993;p34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4" name="Google Shape;2994;p34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5" name="Google Shape;2995;p34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6" name="Google Shape;2996;p34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7" name="Google Shape;2997;p34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2998" name="Google Shape;2998;p34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2999" name="Google Shape;2999;p34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000" name="Google Shape;3000;p34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3001" name="Google Shape;3001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016" name="Google Shape;3016;p34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3017" name="Google Shape;3017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031" name="Google Shape;3031;p34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3032" name="Google Shape;3032;p34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3033" name="Google Shape;3033;p34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4" name="Google Shape;3034;p34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5" name="Google Shape;3035;p34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6" name="Google Shape;3036;p34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7" name="Google Shape;3037;p34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8" name="Google Shape;3038;p34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9" name="Google Shape;3039;p34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0" name="Google Shape;3040;p34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1" name="Google Shape;3041;p34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2" name="Google Shape;3042;p34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3" name="Google Shape;3043;p34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4" name="Google Shape;3044;p34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5" name="Google Shape;3045;p34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3046" name="Google Shape;3046;p34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0086756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35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/>
              <a:t> </a:t>
            </a:r>
            <a:endParaRPr sz="1867"/>
          </a:p>
        </p:txBody>
      </p:sp>
      <p:sp>
        <p:nvSpPr>
          <p:cNvPr id="3050" name="Google Shape;3050;p35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51" name="Google Shape;3051;p3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052" name="Google Shape;3052;p3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3" name="Google Shape;3053;p3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4" name="Google Shape;3054;p3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5" name="Google Shape;3055;p3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6" name="Google Shape;3056;p3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7" name="Google Shape;3057;p3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58" name="Google Shape;3058;p35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9074185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39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12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60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4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35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70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885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6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08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271347" y="3710367"/>
            <a:ext cx="581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326547" y="985500"/>
            <a:ext cx="3761200" cy="1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920964" y="4901843"/>
            <a:ext cx="4166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19" y="3970001"/>
            <a:ext cx="3915219" cy="2888012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66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094840" y="3044967"/>
            <a:ext cx="4188800" cy="3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690900" y="3044967"/>
            <a:ext cx="4188800" cy="3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094840" y="2269767"/>
            <a:ext cx="3074800" cy="5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5690900" y="2269767"/>
            <a:ext cx="3074800" cy="5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09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008900" y="2874603"/>
            <a:ext cx="4190800" cy="2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592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630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31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2361200" y="2238600"/>
            <a:ext cx="7469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1282400" y="5177000"/>
            <a:ext cx="962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/>
          <p:nvPr/>
        </p:nvSpPr>
        <p:spPr>
          <a:xfrm rot="10800000" flipH="1">
            <a:off x="6804150" y="-7"/>
            <a:ext cx="5387839" cy="39742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46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723795">
            <a:off x="3624693" y="466645"/>
            <a:ext cx="6070636" cy="5564263"/>
          </a:xfrm>
          <a:custGeom>
            <a:avLst/>
            <a:gdLst/>
            <a:ahLst/>
            <a:cxnLst/>
            <a:rect l="l" t="t" r="r" b="b"/>
            <a:pathLst>
              <a:path w="217245" h="199152" extrusionOk="0">
                <a:moveTo>
                  <a:pt x="125752" y="0"/>
                </a:moveTo>
                <a:cubicBezTo>
                  <a:pt x="115330" y="0"/>
                  <a:pt x="104935" y="983"/>
                  <a:pt x="94954" y="3880"/>
                </a:cubicBezTo>
                <a:cubicBezTo>
                  <a:pt x="76766" y="9158"/>
                  <a:pt x="61604" y="21568"/>
                  <a:pt x="53018" y="38390"/>
                </a:cubicBezTo>
                <a:cubicBezTo>
                  <a:pt x="43740" y="56565"/>
                  <a:pt x="38372" y="76983"/>
                  <a:pt x="25366" y="93087"/>
                </a:cubicBezTo>
                <a:cubicBezTo>
                  <a:pt x="18504" y="101584"/>
                  <a:pt x="9546" y="108811"/>
                  <a:pt x="5619" y="119003"/>
                </a:cubicBezTo>
                <a:cubicBezTo>
                  <a:pt x="1" y="133578"/>
                  <a:pt x="6982" y="151133"/>
                  <a:pt x="19718" y="160177"/>
                </a:cubicBezTo>
                <a:cubicBezTo>
                  <a:pt x="27750" y="165880"/>
                  <a:pt x="37477" y="168607"/>
                  <a:pt x="46205" y="173174"/>
                </a:cubicBezTo>
                <a:cubicBezTo>
                  <a:pt x="54260" y="177389"/>
                  <a:pt x="61413" y="183148"/>
                  <a:pt x="69345" y="187588"/>
                </a:cubicBezTo>
                <a:cubicBezTo>
                  <a:pt x="84229" y="195917"/>
                  <a:pt x="100948" y="199152"/>
                  <a:pt x="118037" y="199152"/>
                </a:cubicBezTo>
                <a:cubicBezTo>
                  <a:pt x="134377" y="199152"/>
                  <a:pt x="151054" y="196195"/>
                  <a:pt x="166786" y="191906"/>
                </a:cubicBezTo>
                <a:cubicBezTo>
                  <a:pt x="182868" y="187522"/>
                  <a:pt x="199726" y="181032"/>
                  <a:pt x="208943" y="167145"/>
                </a:cubicBezTo>
                <a:cubicBezTo>
                  <a:pt x="216021" y="156478"/>
                  <a:pt x="217244" y="143559"/>
                  <a:pt x="215671" y="130623"/>
                </a:cubicBezTo>
                <a:cubicBezTo>
                  <a:pt x="214777" y="123276"/>
                  <a:pt x="212981" y="115923"/>
                  <a:pt x="210844" y="108974"/>
                </a:cubicBezTo>
                <a:cubicBezTo>
                  <a:pt x="208446" y="101182"/>
                  <a:pt x="205657" y="93288"/>
                  <a:pt x="205948" y="85140"/>
                </a:cubicBezTo>
                <a:cubicBezTo>
                  <a:pt x="206153" y="79394"/>
                  <a:pt x="207888" y="73823"/>
                  <a:pt x="208756" y="68140"/>
                </a:cubicBezTo>
                <a:cubicBezTo>
                  <a:pt x="210142" y="59046"/>
                  <a:pt x="209283" y="49687"/>
                  <a:pt x="206890" y="40805"/>
                </a:cubicBezTo>
                <a:cubicBezTo>
                  <a:pt x="205168" y="34414"/>
                  <a:pt x="202608" y="28152"/>
                  <a:pt x="198518" y="22947"/>
                </a:cubicBezTo>
                <a:cubicBezTo>
                  <a:pt x="194858" y="18288"/>
                  <a:pt x="190067" y="14605"/>
                  <a:pt x="184910" y="11688"/>
                </a:cubicBezTo>
                <a:cubicBezTo>
                  <a:pt x="171283" y="3978"/>
                  <a:pt x="155327" y="1548"/>
                  <a:pt x="139704" y="505"/>
                </a:cubicBezTo>
                <a:cubicBezTo>
                  <a:pt x="135071" y="196"/>
                  <a:pt x="130409" y="0"/>
                  <a:pt x="1257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03704" y="1346833"/>
            <a:ext cx="7221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031100" y="4120933"/>
            <a:ext cx="4166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191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271347" y="3710367"/>
            <a:ext cx="581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326547" y="985500"/>
            <a:ext cx="3761200" cy="1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920964" y="4901843"/>
            <a:ext cx="4166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19" y="3970001"/>
            <a:ext cx="3915219" cy="2888012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611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094840" y="3044967"/>
            <a:ext cx="4188800" cy="3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690900" y="3044967"/>
            <a:ext cx="4188800" cy="3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094840" y="2269767"/>
            <a:ext cx="3074800" cy="5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5690900" y="2269767"/>
            <a:ext cx="3074800" cy="5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862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rot="10800000">
            <a:off x="7924267" y="16"/>
            <a:ext cx="6094244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719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1008900" y="2874603"/>
            <a:ext cx="4190800" cy="2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592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523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 flipH="1">
            <a:off x="7377791" y="-39733"/>
            <a:ext cx="6677509" cy="7514345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084725" y="538633"/>
            <a:ext cx="38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668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6434968" y="2611433"/>
            <a:ext cx="5757059" cy="42465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 rot="10800000">
            <a:off x="5" y="-17"/>
            <a:ext cx="3791268" cy="279658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630633" y="2210067"/>
            <a:ext cx="37324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630633" y="3736017"/>
            <a:ext cx="427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6345537" y="1407400"/>
            <a:ext cx="4379600" cy="40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06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1287924" y="3884600"/>
            <a:ext cx="3091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1084732" y="538633"/>
            <a:ext cx="34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926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2302533" y="750833"/>
            <a:ext cx="7128107" cy="512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2203000" y="2206933"/>
            <a:ext cx="7786000" cy="16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554000" y="4017333"/>
            <a:ext cx="50840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883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2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84719" y="1683533"/>
            <a:ext cx="9062400" cy="42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201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084719" y="1683533"/>
            <a:ext cx="9062400" cy="42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984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 rot="10800000" flipH="1">
            <a:off x="-1013522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15"/>
          <p:cNvSpPr/>
          <p:nvPr/>
        </p:nvSpPr>
        <p:spPr>
          <a:xfrm flipH="1">
            <a:off x="7111078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2139000" y="1729700"/>
            <a:ext cx="7914000" cy="1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3332200" y="3837033"/>
            <a:ext cx="552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081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2361200" y="2238600"/>
            <a:ext cx="7469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1282400" y="5177000"/>
            <a:ext cx="962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/>
          <p:nvPr/>
        </p:nvSpPr>
        <p:spPr>
          <a:xfrm rot="10800000" flipH="1">
            <a:off x="6804150" y="-7"/>
            <a:ext cx="5387839" cy="39742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712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461117" y="3006833"/>
            <a:ext cx="2029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461117" y="4532800"/>
            <a:ext cx="2029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3874493" y="3006833"/>
            <a:ext cx="2029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3874493" y="4532800"/>
            <a:ext cx="2029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6287881" y="3006833"/>
            <a:ext cx="2029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6287881" y="4532800"/>
            <a:ext cx="2029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8701268" y="3006833"/>
            <a:ext cx="2029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8701268" y="4532800"/>
            <a:ext cx="2029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70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/>
          <p:nvPr/>
        </p:nvSpPr>
        <p:spPr>
          <a:xfrm>
            <a:off x="0" y="1"/>
            <a:ext cx="1740195" cy="1400791"/>
          </a:xfrm>
          <a:custGeom>
            <a:avLst/>
            <a:gdLst/>
            <a:ahLst/>
            <a:cxnLst/>
            <a:rect l="l" t="t" r="r" b="b"/>
            <a:pathLst>
              <a:path w="26764" h="21544" extrusionOk="0">
                <a:moveTo>
                  <a:pt x="0" y="0"/>
                </a:moveTo>
                <a:lnTo>
                  <a:pt x="0" y="21544"/>
                </a:lnTo>
                <a:cubicBezTo>
                  <a:pt x="3191" y="20524"/>
                  <a:pt x="6532" y="19418"/>
                  <a:pt x="8983" y="17135"/>
                </a:cubicBezTo>
                <a:cubicBezTo>
                  <a:pt x="11697" y="14606"/>
                  <a:pt x="13136" y="10806"/>
                  <a:pt x="16232" y="8763"/>
                </a:cubicBezTo>
                <a:cubicBezTo>
                  <a:pt x="18249" y="7429"/>
                  <a:pt x="20753" y="7006"/>
                  <a:pt x="22800" y="5719"/>
                </a:cubicBezTo>
                <a:cubicBezTo>
                  <a:pt x="24818" y="4449"/>
                  <a:pt x="26238" y="2321"/>
                  <a:pt x="26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5897833" y="1905251"/>
            <a:ext cx="5393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1"/>
          </p:nvPr>
        </p:nvSpPr>
        <p:spPr>
          <a:xfrm>
            <a:off x="5897833" y="3448404"/>
            <a:ext cx="4275200" cy="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414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1008900" y="4532300"/>
            <a:ext cx="3091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1084724" y="538633"/>
            <a:ext cx="3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32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/>
          <p:nvPr/>
        </p:nvSpPr>
        <p:spPr>
          <a:xfrm rot="10800000">
            <a:off x="7924267" y="16"/>
            <a:ext cx="6094244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2464633" y="2839633"/>
            <a:ext cx="202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464633" y="3516800"/>
            <a:ext cx="2029600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title" idx="2"/>
          </p:nvPr>
        </p:nvSpPr>
        <p:spPr>
          <a:xfrm>
            <a:off x="5081199" y="2839633"/>
            <a:ext cx="202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3"/>
          </p:nvPr>
        </p:nvSpPr>
        <p:spPr>
          <a:xfrm>
            <a:off x="5081199" y="3516800"/>
            <a:ext cx="2029600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title" idx="4"/>
          </p:nvPr>
        </p:nvSpPr>
        <p:spPr>
          <a:xfrm>
            <a:off x="7697776" y="2839633"/>
            <a:ext cx="202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5"/>
          </p:nvPr>
        </p:nvSpPr>
        <p:spPr>
          <a:xfrm>
            <a:off x="7697776" y="3516800"/>
            <a:ext cx="2029600" cy="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title" idx="6"/>
          </p:nvPr>
        </p:nvSpPr>
        <p:spPr>
          <a:xfrm>
            <a:off x="1084733" y="538633"/>
            <a:ext cx="625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365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1718900" y="3395667"/>
            <a:ext cx="40928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1718900" y="4921633"/>
            <a:ext cx="40928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 idx="2"/>
          </p:nvPr>
        </p:nvSpPr>
        <p:spPr>
          <a:xfrm>
            <a:off x="6380300" y="3395667"/>
            <a:ext cx="40928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3"/>
          </p:nvPr>
        </p:nvSpPr>
        <p:spPr>
          <a:xfrm>
            <a:off x="6380300" y="4921633"/>
            <a:ext cx="40928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21"/>
          <p:cNvSpPr/>
          <p:nvPr/>
        </p:nvSpPr>
        <p:spPr>
          <a:xfrm rot="10800000">
            <a:off x="7924267" y="16"/>
            <a:ext cx="6094244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 idx="4"/>
          </p:nvPr>
        </p:nvSpPr>
        <p:spPr>
          <a:xfrm>
            <a:off x="1084731" y="538633"/>
            <a:ext cx="675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617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Title + Three Columns 1">
    <p:bg>
      <p:bgPr>
        <a:solidFill>
          <a:schemeClr val="accen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1251300" y="2176467"/>
            <a:ext cx="31260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1"/>
          </p:nvPr>
        </p:nvSpPr>
        <p:spPr>
          <a:xfrm>
            <a:off x="1251300" y="3702433"/>
            <a:ext cx="31260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 idx="2"/>
          </p:nvPr>
        </p:nvSpPr>
        <p:spPr>
          <a:xfrm>
            <a:off x="4532984" y="3395667"/>
            <a:ext cx="31260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3"/>
          </p:nvPr>
        </p:nvSpPr>
        <p:spPr>
          <a:xfrm>
            <a:off x="4532984" y="4921633"/>
            <a:ext cx="31260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4"/>
          </p:nvPr>
        </p:nvSpPr>
        <p:spPr>
          <a:xfrm>
            <a:off x="7814684" y="2176467"/>
            <a:ext cx="31260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5"/>
          </p:nvPr>
        </p:nvSpPr>
        <p:spPr>
          <a:xfrm>
            <a:off x="7814684" y="3702433"/>
            <a:ext cx="31260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6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665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61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609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 hasCustomPrompt="1"/>
          </p:nvPr>
        </p:nvSpPr>
        <p:spPr>
          <a:xfrm>
            <a:off x="999733" y="701400"/>
            <a:ext cx="4889200" cy="1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999733" y="1741433"/>
            <a:ext cx="4889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2" hasCustomPrompt="1"/>
          </p:nvPr>
        </p:nvSpPr>
        <p:spPr>
          <a:xfrm>
            <a:off x="3647533" y="2616528"/>
            <a:ext cx="4889200" cy="1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9" name="Google Shape;119;p25"/>
          <p:cNvSpPr txBox="1">
            <a:spLocks noGrp="1"/>
          </p:cNvSpPr>
          <p:nvPr>
            <p:ph type="body" idx="3"/>
          </p:nvPr>
        </p:nvSpPr>
        <p:spPr>
          <a:xfrm>
            <a:off x="3647533" y="3656561"/>
            <a:ext cx="4889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4" hasCustomPrompt="1"/>
          </p:nvPr>
        </p:nvSpPr>
        <p:spPr>
          <a:xfrm>
            <a:off x="6303067" y="4538961"/>
            <a:ext cx="4889200" cy="1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5"/>
          </p:nvPr>
        </p:nvSpPr>
        <p:spPr>
          <a:xfrm>
            <a:off x="6303067" y="5578995"/>
            <a:ext cx="4889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 rot="10800000">
            <a:off x="7729845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25"/>
          <p:cNvSpPr/>
          <p:nvPr/>
        </p:nvSpPr>
        <p:spPr>
          <a:xfrm>
            <a:off x="-1632289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193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/>
          <p:nvPr/>
        </p:nvSpPr>
        <p:spPr>
          <a:xfrm rot="10800000">
            <a:off x="8006793" y="-85073"/>
            <a:ext cx="6245472" cy="7028157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26"/>
          <p:cNvSpPr txBox="1">
            <a:spLocks noGrp="1"/>
          </p:cNvSpPr>
          <p:nvPr>
            <p:ph type="title"/>
          </p:nvPr>
        </p:nvSpPr>
        <p:spPr>
          <a:xfrm>
            <a:off x="1249500" y="1851151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subTitle" idx="1"/>
          </p:nvPr>
        </p:nvSpPr>
        <p:spPr>
          <a:xfrm>
            <a:off x="1249500" y="2862951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 idx="2"/>
          </p:nvPr>
        </p:nvSpPr>
        <p:spPr>
          <a:xfrm>
            <a:off x="4707200" y="1851133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3"/>
          </p:nvPr>
        </p:nvSpPr>
        <p:spPr>
          <a:xfrm>
            <a:off x="4707200" y="2862933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title" idx="4"/>
          </p:nvPr>
        </p:nvSpPr>
        <p:spPr>
          <a:xfrm>
            <a:off x="8164900" y="1851133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5"/>
          </p:nvPr>
        </p:nvSpPr>
        <p:spPr>
          <a:xfrm>
            <a:off x="8164900" y="2862933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title" idx="6"/>
          </p:nvPr>
        </p:nvSpPr>
        <p:spPr>
          <a:xfrm>
            <a:off x="1249500" y="4032851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7"/>
          </p:nvPr>
        </p:nvSpPr>
        <p:spPr>
          <a:xfrm>
            <a:off x="1249500" y="5044651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title" idx="8"/>
          </p:nvPr>
        </p:nvSpPr>
        <p:spPr>
          <a:xfrm>
            <a:off x="4707200" y="4032833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9"/>
          </p:nvPr>
        </p:nvSpPr>
        <p:spPr>
          <a:xfrm>
            <a:off x="4707200" y="5044633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 idx="13"/>
          </p:nvPr>
        </p:nvSpPr>
        <p:spPr>
          <a:xfrm>
            <a:off x="8164900" y="4032833"/>
            <a:ext cx="2777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14"/>
          </p:nvPr>
        </p:nvSpPr>
        <p:spPr>
          <a:xfrm>
            <a:off x="8164900" y="5044633"/>
            <a:ext cx="27776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15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198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/>
          <p:nvPr/>
        </p:nvSpPr>
        <p:spPr>
          <a:xfrm rot="5400000" flipH="1">
            <a:off x="7477993" y="-656141"/>
            <a:ext cx="9664340" cy="5363940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2585200" cy="1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005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">
  <p:cSld name="Technological Design"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5897833" y="1803667"/>
            <a:ext cx="4617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1"/>
          </p:nvPr>
        </p:nvSpPr>
        <p:spPr>
          <a:xfrm>
            <a:off x="5897833" y="3431265"/>
            <a:ext cx="4275200" cy="2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28"/>
          <p:cNvSpPr/>
          <p:nvPr/>
        </p:nvSpPr>
        <p:spPr>
          <a:xfrm rot="-5400000" flipH="1">
            <a:off x="-3901207" y="2088893"/>
            <a:ext cx="9664340" cy="5363940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48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 1">
  <p:cSld name="Technological Design 1">
    <p:bg>
      <p:bgPr>
        <a:solidFill>
          <a:schemeClr val="accen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title"/>
          </p:nvPr>
        </p:nvSpPr>
        <p:spPr>
          <a:xfrm>
            <a:off x="1427433" y="1803667"/>
            <a:ext cx="4617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subTitle" idx="1"/>
          </p:nvPr>
        </p:nvSpPr>
        <p:spPr>
          <a:xfrm>
            <a:off x="1427433" y="3431265"/>
            <a:ext cx="4275200" cy="2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749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 2">
  <p:cSld name="Technological Design 2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xfrm>
            <a:off x="5897833" y="1803667"/>
            <a:ext cx="4617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ubTitle" idx="1"/>
          </p:nvPr>
        </p:nvSpPr>
        <p:spPr>
          <a:xfrm>
            <a:off x="5897833" y="3431265"/>
            <a:ext cx="4275200" cy="2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30"/>
          <p:cNvSpPr/>
          <p:nvPr/>
        </p:nvSpPr>
        <p:spPr>
          <a:xfrm rot="-5400000" flipH="1">
            <a:off x="-3901207" y="2088893"/>
            <a:ext cx="9664340" cy="5363940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6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s">
  <p:cSld name="Thanks + Credis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/>
          <p:nvPr/>
        </p:nvSpPr>
        <p:spPr>
          <a:xfrm rot="-3584882">
            <a:off x="1865844" y="-454879"/>
            <a:ext cx="8793611" cy="8141913"/>
          </a:xfrm>
          <a:custGeom>
            <a:avLst/>
            <a:gdLst/>
            <a:ahLst/>
            <a:cxnLst/>
            <a:rect l="l" t="t" r="r" b="b"/>
            <a:pathLst>
              <a:path w="220155" h="189824" extrusionOk="0">
                <a:moveTo>
                  <a:pt x="131019" y="1"/>
                </a:moveTo>
                <a:cubicBezTo>
                  <a:pt x="117723" y="1"/>
                  <a:pt x="105109" y="9705"/>
                  <a:pt x="94042" y="17092"/>
                </a:cubicBezTo>
                <a:cubicBezTo>
                  <a:pt x="86324" y="22243"/>
                  <a:pt x="78096" y="27611"/>
                  <a:pt x="68755" y="29106"/>
                </a:cubicBezTo>
                <a:cubicBezTo>
                  <a:pt x="66601" y="29451"/>
                  <a:pt x="64441" y="29587"/>
                  <a:pt x="62279" y="29587"/>
                </a:cubicBezTo>
                <a:cubicBezTo>
                  <a:pt x="54309" y="29587"/>
                  <a:pt x="46296" y="27745"/>
                  <a:pt x="38350" y="27745"/>
                </a:cubicBezTo>
                <a:cubicBezTo>
                  <a:pt x="35064" y="27745"/>
                  <a:pt x="31790" y="28060"/>
                  <a:pt x="28534" y="28950"/>
                </a:cubicBezTo>
                <a:cubicBezTo>
                  <a:pt x="6147" y="35074"/>
                  <a:pt x="0" y="62290"/>
                  <a:pt x="7537" y="81668"/>
                </a:cubicBezTo>
                <a:cubicBezTo>
                  <a:pt x="17993" y="108557"/>
                  <a:pt x="41395" y="137438"/>
                  <a:pt x="45878" y="159347"/>
                </a:cubicBezTo>
                <a:cubicBezTo>
                  <a:pt x="49405" y="176590"/>
                  <a:pt x="63110" y="189823"/>
                  <a:pt x="86265" y="189823"/>
                </a:cubicBezTo>
                <a:cubicBezTo>
                  <a:pt x="92531" y="189823"/>
                  <a:pt x="99488" y="188854"/>
                  <a:pt x="107124" y="186734"/>
                </a:cubicBezTo>
                <a:cubicBezTo>
                  <a:pt x="142974" y="176775"/>
                  <a:pt x="140983" y="153869"/>
                  <a:pt x="172851" y="148891"/>
                </a:cubicBezTo>
                <a:cubicBezTo>
                  <a:pt x="204719" y="143911"/>
                  <a:pt x="220155" y="121006"/>
                  <a:pt x="214677" y="92126"/>
                </a:cubicBezTo>
                <a:cubicBezTo>
                  <a:pt x="211980" y="77907"/>
                  <a:pt x="203249" y="67474"/>
                  <a:pt x="191890" y="59102"/>
                </a:cubicBezTo>
                <a:cubicBezTo>
                  <a:pt x="183782" y="53127"/>
                  <a:pt x="177197" y="45313"/>
                  <a:pt x="171552" y="36986"/>
                </a:cubicBezTo>
                <a:cubicBezTo>
                  <a:pt x="163660" y="25348"/>
                  <a:pt x="157111" y="10786"/>
                  <a:pt x="144350" y="3589"/>
                </a:cubicBezTo>
                <a:cubicBezTo>
                  <a:pt x="139853" y="1054"/>
                  <a:pt x="135399" y="1"/>
                  <a:pt x="1310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31"/>
          <p:cNvSpPr txBox="1">
            <a:spLocks noGrp="1"/>
          </p:cNvSpPr>
          <p:nvPr>
            <p:ph type="title"/>
          </p:nvPr>
        </p:nvSpPr>
        <p:spPr>
          <a:xfrm>
            <a:off x="3787200" y="787667"/>
            <a:ext cx="4617600" cy="14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ubTitle" idx="1"/>
          </p:nvPr>
        </p:nvSpPr>
        <p:spPr>
          <a:xfrm>
            <a:off x="3338200" y="2237467"/>
            <a:ext cx="5515600" cy="1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7" name="Google Shape;157;p31"/>
          <p:cNvSpPr txBox="1"/>
          <p:nvPr/>
        </p:nvSpPr>
        <p:spPr>
          <a:xfrm>
            <a:off x="3996800" y="4028700"/>
            <a:ext cx="41984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333" b="1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333" b="1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333" b="1" kern="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endParaRPr sz="1333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333" b="1" ker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52993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 txBox="1">
            <a:spLocks noGrp="1"/>
          </p:cNvSpPr>
          <p:nvPr>
            <p:ph type="body" idx="1"/>
          </p:nvPr>
        </p:nvSpPr>
        <p:spPr>
          <a:xfrm>
            <a:off x="1008900" y="1905000"/>
            <a:ext cx="4813200" cy="4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1008900" y="555833"/>
            <a:ext cx="61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2"/>
          </p:nvPr>
        </p:nvSpPr>
        <p:spPr>
          <a:xfrm>
            <a:off x="6286565" y="1905000"/>
            <a:ext cx="4813200" cy="4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724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62533" y="1594167"/>
            <a:ext cx="5470800" cy="31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31200" y="4645793"/>
            <a:ext cx="3133600" cy="6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644279" y="2732517"/>
            <a:ext cx="422140" cy="786935"/>
            <a:chOff x="7975075" y="2414425"/>
            <a:chExt cx="340142" cy="634080"/>
          </a:xfrm>
        </p:grpSpPr>
        <p:sp>
          <p:nvSpPr>
            <p:cNvPr id="12" name="Google Shape;12;p2"/>
            <p:cNvSpPr/>
            <p:nvPr/>
          </p:nvSpPr>
          <p:spPr>
            <a:xfrm>
              <a:off x="7981111" y="2611449"/>
              <a:ext cx="199672" cy="437055"/>
            </a:xfrm>
            <a:custGeom>
              <a:avLst/>
              <a:gdLst/>
              <a:ahLst/>
              <a:cxnLst/>
              <a:rect l="l" t="t" r="r" b="b"/>
              <a:pathLst>
                <a:path w="3537" h="7742" extrusionOk="0">
                  <a:moveTo>
                    <a:pt x="0" y="0"/>
                  </a:moveTo>
                  <a:lnTo>
                    <a:pt x="0" y="2971"/>
                  </a:lnTo>
                  <a:lnTo>
                    <a:pt x="0" y="5984"/>
                  </a:lnTo>
                  <a:cubicBezTo>
                    <a:pt x="0" y="6968"/>
                    <a:pt x="795" y="7742"/>
                    <a:pt x="1758" y="7742"/>
                  </a:cubicBezTo>
                  <a:cubicBezTo>
                    <a:pt x="2741" y="7742"/>
                    <a:pt x="3536" y="6947"/>
                    <a:pt x="3536" y="5984"/>
                  </a:cubicBezTo>
                  <a:lnTo>
                    <a:pt x="3536" y="2971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75075" y="2414425"/>
              <a:ext cx="340142" cy="574367"/>
            </a:xfrm>
            <a:custGeom>
              <a:avLst/>
              <a:gdLst/>
              <a:ahLst/>
              <a:cxnLst/>
              <a:rect l="l" t="t" r="r" b="b"/>
              <a:pathLst>
                <a:path w="6320" h="10672" fill="none" extrusionOk="0">
                  <a:moveTo>
                    <a:pt x="5775" y="1"/>
                  </a:moveTo>
                  <a:lnTo>
                    <a:pt x="565" y="1"/>
                  </a:lnTo>
                  <a:cubicBezTo>
                    <a:pt x="272" y="1"/>
                    <a:pt x="0" y="252"/>
                    <a:pt x="0" y="566"/>
                  </a:cubicBezTo>
                  <a:cubicBezTo>
                    <a:pt x="0" y="880"/>
                    <a:pt x="272" y="1131"/>
                    <a:pt x="565" y="1131"/>
                  </a:cubicBezTo>
                  <a:lnTo>
                    <a:pt x="1402" y="1131"/>
                  </a:lnTo>
                  <a:lnTo>
                    <a:pt x="1402" y="8914"/>
                  </a:lnTo>
                  <a:cubicBezTo>
                    <a:pt x="1402" y="9898"/>
                    <a:pt x="2197" y="10672"/>
                    <a:pt x="3160" y="10672"/>
                  </a:cubicBezTo>
                  <a:cubicBezTo>
                    <a:pt x="4143" y="10672"/>
                    <a:pt x="4938" y="9877"/>
                    <a:pt x="4938" y="8914"/>
                  </a:cubicBezTo>
                  <a:lnTo>
                    <a:pt x="4938" y="1131"/>
                  </a:lnTo>
                  <a:lnTo>
                    <a:pt x="5775" y="1131"/>
                  </a:lnTo>
                  <a:cubicBezTo>
                    <a:pt x="6068" y="1131"/>
                    <a:pt x="6319" y="880"/>
                    <a:pt x="6319" y="566"/>
                  </a:cubicBezTo>
                  <a:cubicBezTo>
                    <a:pt x="6319" y="252"/>
                    <a:pt x="6068" y="1"/>
                    <a:pt x="5775" y="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684654" y="3629623"/>
            <a:ext cx="400037" cy="407500"/>
            <a:chOff x="11644363" y="2198500"/>
            <a:chExt cx="195675" cy="199325"/>
          </a:xfrm>
        </p:grpSpPr>
        <p:sp>
          <p:nvSpPr>
            <p:cNvPr id="15" name="Google Shape;15;p2"/>
            <p:cNvSpPr/>
            <p:nvPr/>
          </p:nvSpPr>
          <p:spPr>
            <a:xfrm>
              <a:off x="11644363" y="2198500"/>
              <a:ext cx="149650" cy="149625"/>
            </a:xfrm>
            <a:custGeom>
              <a:avLst/>
              <a:gdLst/>
              <a:ahLst/>
              <a:cxnLst/>
              <a:rect l="l" t="t" r="r" b="b"/>
              <a:pathLst>
                <a:path w="5986" h="5985" fill="none" extrusionOk="0">
                  <a:moveTo>
                    <a:pt x="4897" y="4939"/>
                  </a:moveTo>
                  <a:cubicBezTo>
                    <a:pt x="3809" y="5985"/>
                    <a:pt x="2093" y="5964"/>
                    <a:pt x="1047" y="4876"/>
                  </a:cubicBezTo>
                  <a:cubicBezTo>
                    <a:pt x="1" y="3809"/>
                    <a:pt x="22" y="2093"/>
                    <a:pt x="1110" y="1047"/>
                  </a:cubicBezTo>
                  <a:cubicBezTo>
                    <a:pt x="2177" y="1"/>
                    <a:pt x="3893" y="22"/>
                    <a:pt x="4939" y="1089"/>
                  </a:cubicBezTo>
                  <a:cubicBezTo>
                    <a:pt x="5985" y="2177"/>
                    <a:pt x="5964" y="3893"/>
                    <a:pt x="4897" y="493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766788" y="2321950"/>
              <a:ext cx="73250" cy="75875"/>
            </a:xfrm>
            <a:custGeom>
              <a:avLst/>
              <a:gdLst/>
              <a:ahLst/>
              <a:cxnLst/>
              <a:rect l="l" t="t" r="r" b="b"/>
              <a:pathLst>
                <a:path w="2930" h="3035" fill="none" extrusionOk="0">
                  <a:moveTo>
                    <a:pt x="0" y="1"/>
                  </a:moveTo>
                  <a:lnTo>
                    <a:pt x="2929" y="3035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768338" y="2325625"/>
              <a:ext cx="70125" cy="68025"/>
            </a:xfrm>
            <a:custGeom>
              <a:avLst/>
              <a:gdLst/>
              <a:ahLst/>
              <a:cxnLst/>
              <a:rect l="l" t="t" r="r" b="b"/>
              <a:pathLst>
                <a:path w="2805" h="2721" fill="none" extrusionOk="0">
                  <a:moveTo>
                    <a:pt x="2805" y="0"/>
                  </a:moveTo>
                  <a:lnTo>
                    <a:pt x="1" y="272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0674717" y="4545139"/>
            <a:ext cx="239604" cy="298431"/>
            <a:chOff x="7447613" y="1714525"/>
            <a:chExt cx="117200" cy="145975"/>
          </a:xfrm>
        </p:grpSpPr>
        <p:sp>
          <p:nvSpPr>
            <p:cNvPr id="19" name="Google Shape;19;p2"/>
            <p:cNvSpPr/>
            <p:nvPr/>
          </p:nvSpPr>
          <p:spPr>
            <a:xfrm>
              <a:off x="7447613" y="1772075"/>
              <a:ext cx="88425" cy="88425"/>
            </a:xfrm>
            <a:custGeom>
              <a:avLst/>
              <a:gdLst/>
              <a:ahLst/>
              <a:cxnLst/>
              <a:rect l="l" t="t" r="r" b="b"/>
              <a:pathLst>
                <a:path w="3537" h="3537" fill="none" extrusionOk="0">
                  <a:moveTo>
                    <a:pt x="3537" y="1758"/>
                  </a:moveTo>
                  <a:cubicBezTo>
                    <a:pt x="3537" y="2741"/>
                    <a:pt x="2742" y="3537"/>
                    <a:pt x="1758" y="3537"/>
                  </a:cubicBezTo>
                  <a:cubicBezTo>
                    <a:pt x="775" y="3537"/>
                    <a:pt x="1" y="2741"/>
                    <a:pt x="1" y="1758"/>
                  </a:cubicBezTo>
                  <a:cubicBezTo>
                    <a:pt x="1" y="796"/>
                    <a:pt x="775" y="0"/>
                    <a:pt x="1758" y="0"/>
                  </a:cubicBezTo>
                  <a:cubicBezTo>
                    <a:pt x="2742" y="0"/>
                    <a:pt x="3537" y="796"/>
                    <a:pt x="3537" y="175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513513" y="1718200"/>
              <a:ext cx="34550" cy="59650"/>
            </a:xfrm>
            <a:custGeom>
              <a:avLst/>
              <a:gdLst/>
              <a:ahLst/>
              <a:cxnLst/>
              <a:rect l="l" t="t" r="r" b="b"/>
              <a:pathLst>
                <a:path w="1382" h="2386" fill="none" extrusionOk="0">
                  <a:moveTo>
                    <a:pt x="1" y="2386"/>
                  </a:moveTo>
                  <a:lnTo>
                    <a:pt x="1382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495738" y="1714525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fill="none" extrusionOk="0">
                  <a:moveTo>
                    <a:pt x="2762" y="2177"/>
                  </a:moveTo>
                  <a:lnTo>
                    <a:pt x="2177" y="1"/>
                  </a:lnTo>
                  <a:lnTo>
                    <a:pt x="1" y="58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671627" y="5449043"/>
            <a:ext cx="399680" cy="541812"/>
            <a:chOff x="8107742" y="840353"/>
            <a:chExt cx="299760" cy="406359"/>
          </a:xfrm>
        </p:grpSpPr>
        <p:sp>
          <p:nvSpPr>
            <p:cNvPr id="23" name="Google Shape;23;p2"/>
            <p:cNvSpPr/>
            <p:nvPr/>
          </p:nvSpPr>
          <p:spPr>
            <a:xfrm>
              <a:off x="8107742" y="869102"/>
              <a:ext cx="225509" cy="377609"/>
            </a:xfrm>
            <a:custGeom>
              <a:avLst/>
              <a:gdLst/>
              <a:ahLst/>
              <a:cxnLst/>
              <a:rect l="l" t="t" r="r" b="b"/>
              <a:pathLst>
                <a:path w="6236" h="10442" extrusionOk="0">
                  <a:moveTo>
                    <a:pt x="3118" y="1"/>
                  </a:moveTo>
                  <a:cubicBezTo>
                    <a:pt x="3118" y="1"/>
                    <a:pt x="0" y="5608"/>
                    <a:pt x="0" y="7324"/>
                  </a:cubicBezTo>
                  <a:cubicBezTo>
                    <a:pt x="0" y="9061"/>
                    <a:pt x="1402" y="10442"/>
                    <a:pt x="3118" y="10442"/>
                  </a:cubicBezTo>
                  <a:cubicBezTo>
                    <a:pt x="4833" y="10442"/>
                    <a:pt x="6235" y="9061"/>
                    <a:pt x="6235" y="7324"/>
                  </a:cubicBezTo>
                  <a:cubicBezTo>
                    <a:pt x="6235" y="5608"/>
                    <a:pt x="3118" y="1"/>
                    <a:pt x="3118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181233" y="840353"/>
              <a:ext cx="226269" cy="378368"/>
            </a:xfrm>
            <a:custGeom>
              <a:avLst/>
              <a:gdLst/>
              <a:ahLst/>
              <a:cxnLst/>
              <a:rect l="l" t="t" r="r" b="b"/>
              <a:pathLst>
                <a:path w="6257" h="10463" fill="none" extrusionOk="0">
                  <a:moveTo>
                    <a:pt x="6257" y="7345"/>
                  </a:moveTo>
                  <a:cubicBezTo>
                    <a:pt x="6257" y="9081"/>
                    <a:pt x="4855" y="10462"/>
                    <a:pt x="3118" y="10462"/>
                  </a:cubicBezTo>
                  <a:cubicBezTo>
                    <a:pt x="1402" y="10462"/>
                    <a:pt x="1" y="9060"/>
                    <a:pt x="1" y="7345"/>
                  </a:cubicBezTo>
                  <a:cubicBezTo>
                    <a:pt x="1" y="5608"/>
                    <a:pt x="3118" y="1"/>
                    <a:pt x="3118" y="1"/>
                  </a:cubicBezTo>
                  <a:cubicBezTo>
                    <a:pt x="3118" y="1"/>
                    <a:pt x="6257" y="5629"/>
                    <a:pt x="6257" y="734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0096150" y="3158766"/>
            <a:ext cx="259895" cy="259945"/>
            <a:chOff x="7932213" y="1463813"/>
            <a:chExt cx="127125" cy="127150"/>
          </a:xfrm>
        </p:grpSpPr>
        <p:sp>
          <p:nvSpPr>
            <p:cNvPr id="26" name="Google Shape;26;p2"/>
            <p:cNvSpPr/>
            <p:nvPr/>
          </p:nvSpPr>
          <p:spPr>
            <a:xfrm>
              <a:off x="7932213" y="1527113"/>
              <a:ext cx="127125" cy="25"/>
            </a:xfrm>
            <a:custGeom>
              <a:avLst/>
              <a:gdLst/>
              <a:ahLst/>
              <a:cxnLst/>
              <a:rect l="l" t="t" r="r" b="b"/>
              <a:pathLst>
                <a:path w="5085" h="1" fill="none" extrusionOk="0">
                  <a:moveTo>
                    <a:pt x="0" y="1"/>
                  </a:moveTo>
                  <a:lnTo>
                    <a:pt x="5085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96013" y="1463813"/>
              <a:ext cx="25" cy="127150"/>
            </a:xfrm>
            <a:custGeom>
              <a:avLst/>
              <a:gdLst/>
              <a:ahLst/>
              <a:cxnLst/>
              <a:rect l="l" t="t" r="r" b="b"/>
              <a:pathLst>
                <a:path w="1" h="5086" fill="none" extrusionOk="0">
                  <a:moveTo>
                    <a:pt x="1" y="5085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9684638" y="5570990"/>
            <a:ext cx="1449877" cy="412017"/>
          </a:xfrm>
          <a:custGeom>
            <a:avLst/>
            <a:gdLst/>
            <a:ahLst/>
            <a:cxnLst/>
            <a:rect l="l" t="t" r="r" b="b"/>
            <a:pathLst>
              <a:path w="17787" h="12785" fill="none" extrusionOk="0">
                <a:moveTo>
                  <a:pt x="1" y="6801"/>
                </a:moveTo>
                <a:lnTo>
                  <a:pt x="4730" y="6801"/>
                </a:lnTo>
                <a:lnTo>
                  <a:pt x="5860" y="0"/>
                </a:lnTo>
                <a:lnTo>
                  <a:pt x="7450" y="12785"/>
                </a:lnTo>
                <a:lnTo>
                  <a:pt x="8705" y="2720"/>
                </a:lnTo>
                <a:lnTo>
                  <a:pt x="9584" y="8181"/>
                </a:lnTo>
                <a:lnTo>
                  <a:pt x="10965" y="2720"/>
                </a:lnTo>
                <a:lnTo>
                  <a:pt x="12179" y="7763"/>
                </a:lnTo>
                <a:lnTo>
                  <a:pt x="12681" y="6821"/>
                </a:lnTo>
                <a:lnTo>
                  <a:pt x="13350" y="6821"/>
                </a:lnTo>
                <a:lnTo>
                  <a:pt x="17786" y="682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977508" y="3864572"/>
            <a:ext cx="156192" cy="51"/>
          </a:xfrm>
          <a:custGeom>
            <a:avLst/>
            <a:gdLst/>
            <a:ahLst/>
            <a:cxnLst/>
            <a:rect l="l" t="t" r="r" b="b"/>
            <a:pathLst>
              <a:path w="3056" h="1" fill="none" extrusionOk="0">
                <a:moveTo>
                  <a:pt x="1" y="1"/>
                </a:moveTo>
                <a:lnTo>
                  <a:pt x="3055" y="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9432847" y="4436883"/>
            <a:ext cx="717949" cy="844780"/>
            <a:chOff x="7035875" y="2497325"/>
            <a:chExt cx="607813" cy="715188"/>
          </a:xfrm>
        </p:grpSpPr>
        <p:sp>
          <p:nvSpPr>
            <p:cNvPr id="31" name="Google Shape;31;p2"/>
            <p:cNvSpPr/>
            <p:nvPr/>
          </p:nvSpPr>
          <p:spPr>
            <a:xfrm>
              <a:off x="7035875" y="2678254"/>
              <a:ext cx="607813" cy="534259"/>
            </a:xfrm>
            <a:custGeom>
              <a:avLst/>
              <a:gdLst/>
              <a:ahLst/>
              <a:cxnLst/>
              <a:rect l="l" t="t" r="r" b="b"/>
              <a:pathLst>
                <a:path w="41681" h="36637" extrusionOk="0">
                  <a:moveTo>
                    <a:pt x="13113" y="0"/>
                  </a:moveTo>
                  <a:cubicBezTo>
                    <a:pt x="10043" y="0"/>
                    <a:pt x="6974" y="1165"/>
                    <a:pt x="4645" y="3493"/>
                  </a:cubicBezTo>
                  <a:cubicBezTo>
                    <a:pt x="251" y="7908"/>
                    <a:pt x="0" y="14960"/>
                    <a:pt x="3913" y="19646"/>
                  </a:cubicBezTo>
                  <a:cubicBezTo>
                    <a:pt x="4143" y="19918"/>
                    <a:pt x="4394" y="20190"/>
                    <a:pt x="4645" y="20462"/>
                  </a:cubicBezTo>
                  <a:lnTo>
                    <a:pt x="20840" y="36636"/>
                  </a:lnTo>
                  <a:lnTo>
                    <a:pt x="37035" y="20462"/>
                  </a:lnTo>
                  <a:cubicBezTo>
                    <a:pt x="37286" y="20190"/>
                    <a:pt x="37537" y="19918"/>
                    <a:pt x="37768" y="19646"/>
                  </a:cubicBezTo>
                  <a:cubicBezTo>
                    <a:pt x="41680" y="14960"/>
                    <a:pt x="41429" y="7908"/>
                    <a:pt x="37035" y="3493"/>
                  </a:cubicBezTo>
                  <a:cubicBezTo>
                    <a:pt x="34706" y="1165"/>
                    <a:pt x="31632" y="0"/>
                    <a:pt x="28559" y="0"/>
                  </a:cubicBezTo>
                  <a:cubicBezTo>
                    <a:pt x="25807" y="0"/>
                    <a:pt x="23055" y="934"/>
                    <a:pt x="20840" y="2803"/>
                  </a:cubicBezTo>
                  <a:cubicBezTo>
                    <a:pt x="18616" y="934"/>
                    <a:pt x="15864" y="0"/>
                    <a:pt x="13113" y="0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0134" y="2497325"/>
              <a:ext cx="320851" cy="290691"/>
            </a:xfrm>
            <a:custGeom>
              <a:avLst/>
              <a:gdLst/>
              <a:ahLst/>
              <a:cxnLst/>
              <a:rect l="l" t="t" r="r" b="b"/>
              <a:pathLst>
                <a:path w="19585" h="17744" fill="none" extrusionOk="0">
                  <a:moveTo>
                    <a:pt x="17388" y="2177"/>
                  </a:moveTo>
                  <a:lnTo>
                    <a:pt x="17388" y="2177"/>
                  </a:lnTo>
                  <a:cubicBezTo>
                    <a:pt x="15317" y="105"/>
                    <a:pt x="12011" y="1"/>
                    <a:pt x="9793" y="1863"/>
                  </a:cubicBezTo>
                  <a:cubicBezTo>
                    <a:pt x="7596" y="1"/>
                    <a:pt x="4269" y="105"/>
                    <a:pt x="2197" y="2177"/>
                  </a:cubicBezTo>
                  <a:cubicBezTo>
                    <a:pt x="126" y="4248"/>
                    <a:pt x="1" y="7554"/>
                    <a:pt x="1842" y="9772"/>
                  </a:cubicBezTo>
                  <a:cubicBezTo>
                    <a:pt x="1946" y="9897"/>
                    <a:pt x="2072" y="10023"/>
                    <a:pt x="2197" y="10149"/>
                  </a:cubicBezTo>
                  <a:lnTo>
                    <a:pt x="9793" y="17744"/>
                  </a:lnTo>
                  <a:lnTo>
                    <a:pt x="17388" y="10149"/>
                  </a:lnTo>
                  <a:cubicBezTo>
                    <a:pt x="17514" y="10023"/>
                    <a:pt x="17639" y="9897"/>
                    <a:pt x="17744" y="9772"/>
                  </a:cubicBezTo>
                  <a:cubicBezTo>
                    <a:pt x="19585" y="7554"/>
                    <a:pt x="19459" y="4248"/>
                    <a:pt x="17388" y="217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10963279" y="5243609"/>
            <a:ext cx="122464" cy="205460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462445" y="3987091"/>
            <a:ext cx="122464" cy="205460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 rot="8100000">
            <a:off x="2439127" y="4935687"/>
            <a:ext cx="1157349" cy="318091"/>
            <a:chOff x="5167638" y="3426595"/>
            <a:chExt cx="1021600" cy="280780"/>
          </a:xfrm>
        </p:grpSpPr>
        <p:sp>
          <p:nvSpPr>
            <p:cNvPr id="36" name="Google Shape;36;p2"/>
            <p:cNvSpPr/>
            <p:nvPr/>
          </p:nvSpPr>
          <p:spPr>
            <a:xfrm>
              <a:off x="5625151" y="3426595"/>
              <a:ext cx="333600" cy="192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39538" y="3511200"/>
              <a:ext cx="499050" cy="196175"/>
            </a:xfrm>
            <a:custGeom>
              <a:avLst/>
              <a:gdLst/>
              <a:ahLst/>
              <a:cxnLst/>
              <a:rect l="l" t="t" r="r" b="b"/>
              <a:pathLst>
                <a:path w="19962" h="7847" fill="none" extrusionOk="0">
                  <a:moveTo>
                    <a:pt x="1" y="7847"/>
                  </a:moveTo>
                  <a:lnTo>
                    <a:pt x="1" y="0"/>
                  </a:lnTo>
                  <a:lnTo>
                    <a:pt x="19962" y="0"/>
                  </a:lnTo>
                  <a:lnTo>
                    <a:pt x="19962" y="7847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54288" y="3511200"/>
              <a:ext cx="85275" cy="196175"/>
            </a:xfrm>
            <a:custGeom>
              <a:avLst/>
              <a:gdLst/>
              <a:ahLst/>
              <a:cxnLst/>
              <a:rect l="l" t="t" r="r" b="b"/>
              <a:pathLst>
                <a:path w="3411" h="7847" fill="none" extrusionOk="0">
                  <a:moveTo>
                    <a:pt x="3411" y="7847"/>
                  </a:moveTo>
                  <a:lnTo>
                    <a:pt x="3411" y="0"/>
                  </a:lnTo>
                  <a:lnTo>
                    <a:pt x="0" y="3934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67638" y="3609550"/>
              <a:ext cx="286675" cy="25"/>
            </a:xfrm>
            <a:custGeom>
              <a:avLst/>
              <a:gdLst/>
              <a:ahLst/>
              <a:cxnLst/>
              <a:rect l="l" t="t" r="r" b="b"/>
              <a:pathLst>
                <a:path w="11467" h="1" fill="none" extrusionOk="0">
                  <a:moveTo>
                    <a:pt x="11466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038563" y="3609550"/>
              <a:ext cx="150675" cy="25"/>
            </a:xfrm>
            <a:custGeom>
              <a:avLst/>
              <a:gdLst/>
              <a:ahLst/>
              <a:cxnLst/>
              <a:rect l="l" t="t" r="r" b="b"/>
              <a:pathLst>
                <a:path w="6027" h="1" fill="none" extrusionOk="0">
                  <a:moveTo>
                    <a:pt x="1" y="0"/>
                  </a:moveTo>
                  <a:lnTo>
                    <a:pt x="6027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189213" y="3521150"/>
              <a:ext cx="25" cy="176825"/>
            </a:xfrm>
            <a:custGeom>
              <a:avLst/>
              <a:gdLst/>
              <a:ahLst/>
              <a:cxnLst/>
              <a:rect l="l" t="t" r="r" b="b"/>
              <a:pathLst>
                <a:path w="1" h="7073" fill="none" extrusionOk="0">
                  <a:moveTo>
                    <a:pt x="1" y="707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95801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874838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9166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0851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0" y="2804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62586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0" y="2804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997156" y="4639942"/>
            <a:ext cx="399680" cy="541812"/>
            <a:chOff x="8107742" y="840353"/>
            <a:chExt cx="299760" cy="406359"/>
          </a:xfrm>
        </p:grpSpPr>
        <p:sp>
          <p:nvSpPr>
            <p:cNvPr id="48" name="Google Shape;48;p2"/>
            <p:cNvSpPr/>
            <p:nvPr/>
          </p:nvSpPr>
          <p:spPr>
            <a:xfrm>
              <a:off x="8107742" y="869102"/>
              <a:ext cx="225509" cy="377609"/>
            </a:xfrm>
            <a:custGeom>
              <a:avLst/>
              <a:gdLst/>
              <a:ahLst/>
              <a:cxnLst/>
              <a:rect l="l" t="t" r="r" b="b"/>
              <a:pathLst>
                <a:path w="6236" h="10442" extrusionOk="0">
                  <a:moveTo>
                    <a:pt x="3118" y="1"/>
                  </a:moveTo>
                  <a:cubicBezTo>
                    <a:pt x="3118" y="1"/>
                    <a:pt x="0" y="5608"/>
                    <a:pt x="0" y="7324"/>
                  </a:cubicBezTo>
                  <a:cubicBezTo>
                    <a:pt x="0" y="9061"/>
                    <a:pt x="1402" y="10442"/>
                    <a:pt x="3118" y="10442"/>
                  </a:cubicBezTo>
                  <a:cubicBezTo>
                    <a:pt x="4833" y="10442"/>
                    <a:pt x="6235" y="9061"/>
                    <a:pt x="6235" y="7324"/>
                  </a:cubicBezTo>
                  <a:cubicBezTo>
                    <a:pt x="6235" y="5608"/>
                    <a:pt x="3118" y="1"/>
                    <a:pt x="3118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81233" y="840353"/>
              <a:ext cx="226269" cy="378368"/>
            </a:xfrm>
            <a:custGeom>
              <a:avLst/>
              <a:gdLst/>
              <a:ahLst/>
              <a:cxnLst/>
              <a:rect l="l" t="t" r="r" b="b"/>
              <a:pathLst>
                <a:path w="6257" h="10463" fill="none" extrusionOk="0">
                  <a:moveTo>
                    <a:pt x="6257" y="7345"/>
                  </a:moveTo>
                  <a:cubicBezTo>
                    <a:pt x="6257" y="9081"/>
                    <a:pt x="4855" y="10462"/>
                    <a:pt x="3118" y="10462"/>
                  </a:cubicBezTo>
                  <a:cubicBezTo>
                    <a:pt x="1402" y="10462"/>
                    <a:pt x="1" y="9060"/>
                    <a:pt x="1" y="7345"/>
                  </a:cubicBezTo>
                  <a:cubicBezTo>
                    <a:pt x="1" y="5608"/>
                    <a:pt x="3118" y="1"/>
                    <a:pt x="3118" y="1"/>
                  </a:cubicBezTo>
                  <a:cubicBezTo>
                    <a:pt x="3118" y="1"/>
                    <a:pt x="6257" y="5629"/>
                    <a:pt x="6257" y="734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flipH="1">
            <a:off x="2041257" y="3981977"/>
            <a:ext cx="259895" cy="259945"/>
            <a:chOff x="7932213" y="1463813"/>
            <a:chExt cx="127125" cy="127150"/>
          </a:xfrm>
        </p:grpSpPr>
        <p:sp>
          <p:nvSpPr>
            <p:cNvPr id="51" name="Google Shape;51;p2"/>
            <p:cNvSpPr/>
            <p:nvPr/>
          </p:nvSpPr>
          <p:spPr>
            <a:xfrm>
              <a:off x="7932213" y="1527113"/>
              <a:ext cx="127125" cy="25"/>
            </a:xfrm>
            <a:custGeom>
              <a:avLst/>
              <a:gdLst/>
              <a:ahLst/>
              <a:cxnLst/>
              <a:rect l="l" t="t" r="r" b="b"/>
              <a:pathLst>
                <a:path w="5085" h="1" fill="none" extrusionOk="0">
                  <a:moveTo>
                    <a:pt x="0" y="1"/>
                  </a:moveTo>
                  <a:lnTo>
                    <a:pt x="5085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96013" y="1463813"/>
              <a:ext cx="25" cy="127150"/>
            </a:xfrm>
            <a:custGeom>
              <a:avLst/>
              <a:gdLst/>
              <a:ahLst/>
              <a:cxnLst/>
              <a:rect l="l" t="t" r="r" b="b"/>
              <a:pathLst>
                <a:path w="1" h="5086" fill="none" extrusionOk="0">
                  <a:moveTo>
                    <a:pt x="1" y="5085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" name="Google Shape;53;p2"/>
          <p:cNvSpPr/>
          <p:nvPr/>
        </p:nvSpPr>
        <p:spPr>
          <a:xfrm flipH="1">
            <a:off x="938515" y="5504522"/>
            <a:ext cx="1449877" cy="412017"/>
          </a:xfrm>
          <a:custGeom>
            <a:avLst/>
            <a:gdLst/>
            <a:ahLst/>
            <a:cxnLst/>
            <a:rect l="l" t="t" r="r" b="b"/>
            <a:pathLst>
              <a:path w="17787" h="12785" fill="none" extrusionOk="0">
                <a:moveTo>
                  <a:pt x="1" y="6801"/>
                </a:moveTo>
                <a:lnTo>
                  <a:pt x="4730" y="6801"/>
                </a:lnTo>
                <a:lnTo>
                  <a:pt x="5860" y="0"/>
                </a:lnTo>
                <a:lnTo>
                  <a:pt x="7450" y="12785"/>
                </a:lnTo>
                <a:lnTo>
                  <a:pt x="8705" y="2720"/>
                </a:lnTo>
                <a:lnTo>
                  <a:pt x="9584" y="8181"/>
                </a:lnTo>
                <a:lnTo>
                  <a:pt x="10965" y="2720"/>
                </a:lnTo>
                <a:lnTo>
                  <a:pt x="12179" y="7763"/>
                </a:lnTo>
                <a:lnTo>
                  <a:pt x="12681" y="6821"/>
                </a:lnTo>
                <a:lnTo>
                  <a:pt x="13350" y="6821"/>
                </a:lnTo>
                <a:lnTo>
                  <a:pt x="17786" y="682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 flipH="1">
            <a:off x="938529" y="4185183"/>
            <a:ext cx="156192" cy="51"/>
          </a:xfrm>
          <a:custGeom>
            <a:avLst/>
            <a:gdLst/>
            <a:ahLst/>
            <a:cxnLst/>
            <a:rect l="l" t="t" r="r" b="b"/>
            <a:pathLst>
              <a:path w="3056" h="1" fill="none" extrusionOk="0">
                <a:moveTo>
                  <a:pt x="1" y="1"/>
                </a:moveTo>
                <a:lnTo>
                  <a:pt x="3055" y="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 flipH="1">
            <a:off x="1097964" y="3287101"/>
            <a:ext cx="122464" cy="205425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 flipH="1">
            <a:off x="3177835" y="5665005"/>
            <a:ext cx="122464" cy="205425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" name="Google Shape;57;p2"/>
          <p:cNvGrpSpPr/>
          <p:nvPr/>
        </p:nvGrpSpPr>
        <p:grpSpPr>
          <a:xfrm>
            <a:off x="519327" y="-270804"/>
            <a:ext cx="11154000" cy="6767871"/>
            <a:chOff x="342700" y="-203103"/>
            <a:chExt cx="8365500" cy="5075903"/>
          </a:xfrm>
        </p:grpSpPr>
        <p:cxnSp>
          <p:nvCxnSpPr>
            <p:cNvPr id="58" name="Google Shape;58;p2"/>
            <p:cNvCxnSpPr/>
            <p:nvPr/>
          </p:nvCxnSpPr>
          <p:spPr>
            <a:xfrm>
              <a:off x="342700" y="4869677"/>
              <a:ext cx="83655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 rot="10800000">
              <a:off x="8692955" y="529100"/>
              <a:ext cx="0" cy="4343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0" name="Google Shape;60;p2"/>
            <p:cNvGrpSpPr/>
            <p:nvPr/>
          </p:nvGrpSpPr>
          <p:grpSpPr>
            <a:xfrm>
              <a:off x="4525206" y="-66000"/>
              <a:ext cx="4173513" cy="606320"/>
              <a:chOff x="4531667" y="221864"/>
              <a:chExt cx="4173513" cy="606320"/>
            </a:xfrm>
          </p:grpSpPr>
          <p:cxnSp>
            <p:nvCxnSpPr>
              <p:cNvPr id="61" name="Google Shape;61;p2"/>
              <p:cNvCxnSpPr/>
              <p:nvPr/>
            </p:nvCxnSpPr>
            <p:spPr>
              <a:xfrm>
                <a:off x="4919780" y="828184"/>
                <a:ext cx="37854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2" name="Google Shape;62;p2"/>
              <p:cNvSpPr/>
              <p:nvPr/>
            </p:nvSpPr>
            <p:spPr>
              <a:xfrm>
                <a:off x="4531667" y="221864"/>
                <a:ext cx="409560" cy="606279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27160" fill="none" extrusionOk="0">
                    <a:moveTo>
                      <a:pt x="1" y="1"/>
                    </a:moveTo>
                    <a:lnTo>
                      <a:pt x="1" y="13475"/>
                    </a:lnTo>
                    <a:cubicBezTo>
                      <a:pt x="1" y="21029"/>
                      <a:pt x="6110" y="27159"/>
                      <a:pt x="13685" y="27159"/>
                    </a:cubicBezTo>
                    <a:lnTo>
                      <a:pt x="16216" y="2715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4383358" y="-203103"/>
              <a:ext cx="273654" cy="399438"/>
              <a:chOff x="4389820" y="8562"/>
              <a:chExt cx="273654" cy="399438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4389820" y="8562"/>
                <a:ext cx="273654" cy="393837"/>
                <a:chOff x="228120" y="8562"/>
                <a:chExt cx="273654" cy="393837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>
                  <a:off x="228120" y="8562"/>
                  <a:ext cx="273654" cy="98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4" h="2282" fill="none" extrusionOk="0">
                      <a:moveTo>
                        <a:pt x="1" y="1"/>
                      </a:moveTo>
                      <a:lnTo>
                        <a:pt x="8224" y="1"/>
                      </a:lnTo>
                      <a:lnTo>
                        <a:pt x="8224" y="2281"/>
                      </a:lnTo>
                      <a:lnTo>
                        <a:pt x="1" y="22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339369" y="107423"/>
                  <a:ext cx="59924" cy="29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" h="3307" fill="none" extrusionOk="0">
                      <a:moveTo>
                        <a:pt x="1" y="0"/>
                      </a:moveTo>
                      <a:lnTo>
                        <a:pt x="1800" y="0"/>
                      </a:lnTo>
                      <a:lnTo>
                        <a:pt x="1800" y="3306"/>
                      </a:lnTo>
                      <a:lnTo>
                        <a:pt x="1" y="33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" name="Google Shape;67;p2"/>
              <p:cNvSpPr/>
              <p:nvPr/>
            </p:nvSpPr>
            <p:spPr>
              <a:xfrm>
                <a:off x="4507931" y="117000"/>
                <a:ext cx="45600" cy="291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393781" y="14275"/>
                <a:ext cx="262500" cy="91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356280" y="346226"/>
              <a:ext cx="2069979" cy="4526574"/>
              <a:chOff x="356280" y="346226"/>
              <a:chExt cx="2069979" cy="4526574"/>
            </a:xfrm>
          </p:grpSpPr>
          <p:grpSp>
            <p:nvGrpSpPr>
              <p:cNvPr id="70" name="Google Shape;70;p2"/>
              <p:cNvGrpSpPr/>
              <p:nvPr/>
            </p:nvGrpSpPr>
            <p:grpSpPr>
              <a:xfrm rot="10800000">
                <a:off x="356996" y="346226"/>
                <a:ext cx="835344" cy="748597"/>
                <a:chOff x="1655300" y="2765876"/>
                <a:chExt cx="767780" cy="748597"/>
              </a:xfrm>
            </p:grpSpPr>
            <p:sp>
              <p:nvSpPr>
                <p:cNvPr id="71" name="Google Shape;71;p2"/>
                <p:cNvSpPr/>
                <p:nvPr/>
              </p:nvSpPr>
              <p:spPr>
                <a:xfrm>
                  <a:off x="1655300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 flipH="1">
                  <a:off x="2007073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Google Shape;73;p2"/>
              <p:cNvSpPr/>
              <p:nvPr/>
            </p:nvSpPr>
            <p:spPr>
              <a:xfrm>
                <a:off x="845100" y="840150"/>
                <a:ext cx="705900" cy="3135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" name="Google Shape;74;p2"/>
              <p:cNvGrpSpPr/>
              <p:nvPr/>
            </p:nvGrpSpPr>
            <p:grpSpPr>
              <a:xfrm>
                <a:off x="1238556" y="1951751"/>
                <a:ext cx="1187682" cy="1574424"/>
                <a:chOff x="1651404" y="1940052"/>
                <a:chExt cx="1187682" cy="1574424"/>
              </a:xfrm>
            </p:grpSpPr>
            <p:sp>
              <p:nvSpPr>
                <p:cNvPr id="75" name="Google Shape;75;p2"/>
                <p:cNvSpPr/>
                <p:nvPr/>
              </p:nvSpPr>
              <p:spPr>
                <a:xfrm>
                  <a:off x="1651404" y="2765878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 flipH="1">
                  <a:off x="2007073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 rot="10800000" flipH="1">
                  <a:off x="2423080" y="2386808"/>
                  <a:ext cx="416007" cy="75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cxnSp>
              <p:nvCxnSpPr>
                <p:cNvPr id="78" name="Google Shape;78;p2"/>
                <p:cNvCxnSpPr/>
                <p:nvPr/>
              </p:nvCxnSpPr>
              <p:spPr>
                <a:xfrm rot="10800000">
                  <a:off x="1651404" y="1940052"/>
                  <a:ext cx="0" cy="862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79" name="Google Shape;79;p2"/>
              <p:cNvSpPr/>
              <p:nvPr/>
            </p:nvSpPr>
            <p:spPr>
              <a:xfrm>
                <a:off x="715761" y="1203911"/>
                <a:ext cx="718225" cy="870450"/>
              </a:xfrm>
              <a:custGeom>
                <a:avLst/>
                <a:gdLst/>
                <a:ahLst/>
                <a:cxnLst/>
                <a:rect l="l" t="t" r="r" b="b"/>
                <a:pathLst>
                  <a:path w="28729" h="34818" extrusionOk="0">
                    <a:moveTo>
                      <a:pt x="1" y="0"/>
                    </a:moveTo>
                    <a:lnTo>
                      <a:pt x="1" y="22117"/>
                    </a:lnTo>
                    <a:cubicBezTo>
                      <a:pt x="1" y="25192"/>
                      <a:pt x="1758" y="27871"/>
                      <a:pt x="4332" y="29189"/>
                    </a:cubicBezTo>
                    <a:cubicBezTo>
                      <a:pt x="6529" y="32599"/>
                      <a:pt x="10191" y="34817"/>
                      <a:pt x="14354" y="34817"/>
                    </a:cubicBezTo>
                    <a:cubicBezTo>
                      <a:pt x="18518" y="34817"/>
                      <a:pt x="22201" y="32599"/>
                      <a:pt x="24377" y="29189"/>
                    </a:cubicBezTo>
                    <a:cubicBezTo>
                      <a:pt x="26950" y="27871"/>
                      <a:pt x="28729" y="25192"/>
                      <a:pt x="28729" y="22117"/>
                    </a:cubicBezTo>
                    <a:lnTo>
                      <a:pt x="28729" y="0"/>
                    </a:lnTo>
                    <a:close/>
                  </a:path>
                </a:pathLst>
              </a:custGeom>
              <a:solidFill>
                <a:srgbClr val="B2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93762" y="838799"/>
                <a:ext cx="783625" cy="1227200"/>
              </a:xfrm>
              <a:custGeom>
                <a:avLst/>
                <a:gdLst/>
                <a:ahLst/>
                <a:cxnLst/>
                <a:rect l="l" t="t" r="r" b="b"/>
                <a:pathLst>
                  <a:path w="31345" h="49088" extrusionOk="0">
                    <a:moveTo>
                      <a:pt x="15672" y="1779"/>
                    </a:moveTo>
                    <a:cubicBezTo>
                      <a:pt x="16405" y="1779"/>
                      <a:pt x="16970" y="2365"/>
                      <a:pt x="16970" y="3077"/>
                    </a:cubicBezTo>
                    <a:cubicBezTo>
                      <a:pt x="16970" y="3788"/>
                      <a:pt x="16405" y="4374"/>
                      <a:pt x="15672" y="4374"/>
                    </a:cubicBezTo>
                    <a:cubicBezTo>
                      <a:pt x="14961" y="4374"/>
                      <a:pt x="14375" y="3788"/>
                      <a:pt x="14375" y="3077"/>
                    </a:cubicBezTo>
                    <a:cubicBezTo>
                      <a:pt x="14375" y="2365"/>
                      <a:pt x="14961" y="1779"/>
                      <a:pt x="15672" y="1779"/>
                    </a:cubicBezTo>
                    <a:close/>
                    <a:moveTo>
                      <a:pt x="8663" y="1"/>
                    </a:moveTo>
                    <a:cubicBezTo>
                      <a:pt x="3892" y="1"/>
                      <a:pt x="1" y="3893"/>
                      <a:pt x="1" y="8663"/>
                    </a:cubicBezTo>
                    <a:lnTo>
                      <a:pt x="1" y="33772"/>
                    </a:lnTo>
                    <a:cubicBezTo>
                      <a:pt x="1" y="37350"/>
                      <a:pt x="2177" y="40404"/>
                      <a:pt x="5252" y="41723"/>
                    </a:cubicBezTo>
                    <a:cubicBezTo>
                      <a:pt x="7219" y="44422"/>
                      <a:pt x="10211" y="46326"/>
                      <a:pt x="13664" y="46870"/>
                    </a:cubicBezTo>
                    <a:lnTo>
                      <a:pt x="13664" y="49088"/>
                    </a:lnTo>
                    <a:lnTo>
                      <a:pt x="17702" y="49088"/>
                    </a:lnTo>
                    <a:lnTo>
                      <a:pt x="17702" y="46870"/>
                    </a:lnTo>
                    <a:cubicBezTo>
                      <a:pt x="21133" y="46326"/>
                      <a:pt x="24126" y="44422"/>
                      <a:pt x="26092" y="41723"/>
                    </a:cubicBezTo>
                    <a:cubicBezTo>
                      <a:pt x="29189" y="40404"/>
                      <a:pt x="31344" y="37329"/>
                      <a:pt x="31344" y="33772"/>
                    </a:cubicBezTo>
                    <a:lnTo>
                      <a:pt x="31344" y="8663"/>
                    </a:lnTo>
                    <a:cubicBezTo>
                      <a:pt x="31344" y="3872"/>
                      <a:pt x="27473" y="1"/>
                      <a:pt x="22682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81" name="Google Shape;81;p2"/>
              <p:cNvGrpSpPr/>
              <p:nvPr/>
            </p:nvGrpSpPr>
            <p:grpSpPr>
              <a:xfrm>
                <a:off x="875111" y="986705"/>
                <a:ext cx="85800" cy="782973"/>
                <a:chOff x="1270825" y="1135225"/>
                <a:chExt cx="85800" cy="558150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1270825" y="1135225"/>
                  <a:ext cx="858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1270825" y="12095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270825" y="12843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270825" y="135857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1270825" y="143285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1270825" y="150712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1270825" y="15814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1270825" y="16562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1270825" y="1135225"/>
                  <a:ext cx="858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1270825" y="12095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1270825" y="12843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270825" y="135857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1270825" y="143285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1270825" y="150712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1270825" y="15814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1270825" y="16562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1270825" y="117235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1270825" y="124662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1270825" y="132142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1270825" y="139570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1270825" y="147000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1270825" y="154427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270825" y="161907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1270825" y="169335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06" name="Google Shape;106;p2"/>
              <p:cNvCxnSpPr/>
              <p:nvPr/>
            </p:nvCxnSpPr>
            <p:spPr>
              <a:xfrm>
                <a:off x="2426259" y="2242651"/>
                <a:ext cx="0" cy="313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2"/>
              <p:cNvCxnSpPr/>
              <p:nvPr/>
            </p:nvCxnSpPr>
            <p:spPr>
              <a:xfrm rot="10800000" flipH="1">
                <a:off x="356280" y="836900"/>
                <a:ext cx="900" cy="4035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203076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36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>
            <a:spLocks noGrp="1"/>
          </p:cNvSpPr>
          <p:nvPr>
            <p:ph type="title"/>
          </p:nvPr>
        </p:nvSpPr>
        <p:spPr>
          <a:xfrm>
            <a:off x="1763667" y="2256887"/>
            <a:ext cx="349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subTitle" idx="1"/>
          </p:nvPr>
        </p:nvSpPr>
        <p:spPr>
          <a:xfrm>
            <a:off x="1763667" y="4069496"/>
            <a:ext cx="3490400" cy="1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3" name="Google Shape;293;p19"/>
          <p:cNvSpPr txBox="1">
            <a:spLocks noGrp="1"/>
          </p:cNvSpPr>
          <p:nvPr>
            <p:ph type="title" idx="2"/>
          </p:nvPr>
        </p:nvSpPr>
        <p:spPr>
          <a:xfrm>
            <a:off x="6937933" y="2256887"/>
            <a:ext cx="349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9"/>
          <p:cNvSpPr txBox="1">
            <a:spLocks noGrp="1"/>
          </p:cNvSpPr>
          <p:nvPr>
            <p:ph type="subTitle" idx="3"/>
          </p:nvPr>
        </p:nvSpPr>
        <p:spPr>
          <a:xfrm>
            <a:off x="6937933" y="4069496"/>
            <a:ext cx="3490400" cy="1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cxnSp>
        <p:nvCxnSpPr>
          <p:cNvPr id="295" name="Google Shape;295;p19"/>
          <p:cNvCxnSpPr/>
          <p:nvPr/>
        </p:nvCxnSpPr>
        <p:spPr>
          <a:xfrm>
            <a:off x="0" y="544300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5177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57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B166B7-1082-4517-9FBA-6A14EBCF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ED852E-D11A-4BAD-9658-29E6B3EC3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0C31DC-AF8E-460C-B2C8-3027864F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1F0B1A-5711-4212-8B08-C5E33C7A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0DEDCB-9816-41EA-BFF6-360F69E9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5291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696C05-9048-4C12-A622-30A2FFEA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EC75EC-DE7E-4B7A-A4F8-CF54B418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1D4EBC-2E2D-4938-A570-1071FFC2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A350C0-D4B7-4D0B-B599-86F4DCA6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2984B6-326C-4746-B84A-E6458549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398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E16B4A-668D-4E9C-9522-0F596D7C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6C592C-94F1-46E9-9163-C63DA2BD3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4C308E-0434-4971-AD13-207D434F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737AC4-095A-4AD1-8AC2-03F5ECB6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E3A47B-EC09-4E38-A3FE-FC6A77B7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6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5CFE57-006E-44C1-936B-F08B7A49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D6329D-AE5B-44A8-AB77-FB2961BE0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EC682F3-71A5-4696-B6AA-E7538806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2F5F54-A758-4E26-891A-7D7D6FEB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356BEC-F424-414A-8A37-FF7FD33A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21FCD9E-405A-4D41-8817-070DC742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018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E36AE1-A649-4529-9837-E7A2E377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21DADDB-55B4-45F3-8016-F18861DA2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9D7959-6FE5-4E3C-BC11-881C7C92F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10C3F3F-6910-4AC0-9F17-DEE17D42A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7720DB1-1D1D-41FB-9CC8-7EB071E37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2D61DA-2E74-427A-8A86-2D8B0208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54F3761-D231-4B19-906F-54CBD12F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A93E717-AD11-4A62-BD6B-CC27BEED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315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DFDE9B-01EC-495A-B62B-82FC820B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885510B-B13C-43D7-8F38-27BB607B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7063B4C-6159-4475-88E6-4600505B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F2869D-2ACC-4B02-82D3-DC4DEF3B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688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F823DED-6F09-4E45-9DCB-9723B611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F161915-5F17-4E89-A590-A9CE3C70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E6C6E-352D-4257-B1F9-92E9FEDD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776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2E707A-397B-4347-A81B-BCF047158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3AD266-CF6B-474A-8792-0CBA34113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33B8F89-4D73-4B94-9D59-BCB87B963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34D3EB-4A66-4385-962D-1743165F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790BD5-0CB7-43CF-8B18-48CE91C5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2116727-F96F-4F55-AEB4-DAD08131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426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FDDB5D-F10B-4E93-871C-601BFA77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DB57E03-2B75-43BB-8878-D54672693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50C81B-E4F7-4690-A009-ADE6C29DD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D46DD0-B268-4F4C-AA38-9B49BE5B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05B70-F377-49B2-8443-7ABDD868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6AD610-C63F-4A72-8097-C3991746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300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C6E304-1FB6-42E4-8246-25BAE759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28DBEA0-508E-4402-A712-D4D28A1F7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46CAA-6ACF-42DB-A56E-3A7536B7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924477-FBE5-41FA-AD2C-8F53B889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02E883-4AE0-4BBB-A80C-BC018F9B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3931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9ADD9AD-4D9B-4127-BE5C-E05F7B665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F1CCE0-B3B0-4267-B26E-20EBDA7F1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078A23-D306-4430-8723-3C33BEBE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B31A05-3ACD-4288-8668-AD7B21EB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18BC67-8CC5-4B20-B694-E35C0867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265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2422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5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806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190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6006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010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767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345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2869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20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480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09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687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3045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7426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8427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3947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4035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81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707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3468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44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4396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96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81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6474C-DB36-4E6A-8AA8-835D92FE3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13C611-0884-47F5-8F73-161075951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230F3-08D3-46B3-A67E-A1E29AB0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5C6FB-B050-4917-A0A6-CEB15481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F99E8-2D55-47F4-BD5F-DAFDEF20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A6E3B-ECD9-4B5C-82BD-7422EA51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8CAD8F-5D7E-42F4-9241-AE90C60C6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5DACB4-8352-4E09-8DC0-ABB51351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80DB49-C6F9-449A-9A33-29CC2882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C1C24C-0942-46DD-B2DF-DD56EA0E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5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62DFE-A0CE-441F-8289-13101FAA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30A00C-6E9A-49AD-8DC7-D208A8E7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05D08-F564-4369-A40F-0DDAA30C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C1225A-2213-46F8-AB37-65DA982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B5D1BA-B95A-494B-9D34-10E47D49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D79EF-F549-49CB-907E-A64E7B95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F1B2F-795A-431B-9DDB-9B68CDA08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9B95C5-8F50-48CA-B575-C202A937D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D1B391-FAC0-49D5-B26B-497A9C64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BB2EDC-BA8D-4D4C-85ED-65DDBD7F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65A20-C067-42E3-AAAC-4C601C28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7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A8EE3-175F-4B76-B86B-19576B9B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6AD51-06BC-43CD-A60B-5A0F9D5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C114C5-2C05-4115-8ADF-6BF8D463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AC6014-3633-445B-9D47-FD97E6F1C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5BCEA4-D1A1-4AE5-9E59-D961A330A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D4850-05C8-4E63-A2C7-2D091737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804A00-AFE1-4832-B30A-D0C3E6DD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A022DC-9205-44F9-9966-5E372303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1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820D2-D8C0-4622-A59F-E6DE67F5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89FEC9-F3C1-48D9-8721-F3FBFFD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94FC44-5392-4100-8016-3D6CB871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1ABAE-C1FE-4739-8A54-D3F34699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6679A1-02D7-499C-8FF4-1E2FE993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D6C27-AC7A-43F1-93FE-C3C19E9B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11C8EB-64B6-4A00-9745-891729F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6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A8179-6040-49FB-A457-8FD2D98E4035}" type="datetimeFigureOut">
              <a:rPr lang="en-US" smtClean="0"/>
              <a:pPr/>
              <a:t>22-Mar-23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70C4F-7B7C-4540-8BF8-CF3E2665D4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028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5" r:id="rId3"/>
    <p:sldLayoutId id="2147483680" r:id="rId4"/>
    <p:sldLayoutId id="214748368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97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Rajdhani"/>
              <a:buNone/>
              <a:defRPr sz="45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124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50" r:id="rId2"/>
    <p:sldLayoutId id="2147483751" r:id="rId3"/>
    <p:sldLayoutId id="2147483752" r:id="rId4"/>
    <p:sldLayoutId id="21474837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4DDEB19-39F8-4222-9790-7A7A4324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389AA4-9E0B-45EE-8D5B-717667B49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AEF258-CD0A-4E02-B875-0F3466697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35212-8ADD-49CB-A4ED-3C9267AFA5B7}" type="datetimeFigureOut">
              <a:rPr lang="vi-VN" smtClean="0"/>
              <a:t>22/03/2023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088B1C-A70B-432C-AC1D-CA4AE0622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A58031-59E8-4D0C-8AB1-B8180C356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F605-EF75-401E-9B8D-DA3A02DEFD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96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85750"/>
            <a:r>
              <a:rPr lang="en-US" altLang="en-US"/>
              <a:t>Second level</a:t>
            </a:r>
          </a:p>
          <a:p>
            <a:pPr lvl="2" indent="-228600"/>
            <a:r>
              <a:rPr lang="en-US" altLang="en-US"/>
              <a:t>Third level</a:t>
            </a:r>
          </a:p>
          <a:p>
            <a:pPr lvl="3" indent="-228600"/>
            <a:r>
              <a:rPr lang="en-US" altLang="en-US"/>
              <a:t>Fourth level</a:t>
            </a:r>
          </a:p>
          <a:p>
            <a:pPr lvl="4" indent="-228600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0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85750"/>
            <a:r>
              <a:rPr lang="en-US" altLang="en-US"/>
              <a:t>Second level</a:t>
            </a:r>
          </a:p>
          <a:p>
            <a:pPr lvl="2" indent="-228600"/>
            <a:r>
              <a:rPr lang="en-US" altLang="en-US"/>
              <a:t>Third level</a:t>
            </a:r>
          </a:p>
          <a:p>
            <a:pPr lvl="3" indent="-228600"/>
            <a:r>
              <a:rPr lang="en-US" altLang="en-US"/>
              <a:t>Fourth level</a:t>
            </a:r>
          </a:p>
          <a:p>
            <a:pPr lvl="4" indent="-228600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54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D17AE5D-D3AD-4F51-AA6A-93FAE6A6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95A723-6F50-4A55-9532-6EF13B08C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E72DCB-0578-4EE9-9CD3-FCCADC40E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E2AA7-1103-40EB-A2B1-E6E809BF81B3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CA0586-81EF-4688-AECC-A68DECCA8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04F369-2087-4D40-BF52-2296FE8F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875E-3D75-405B-B973-73066730F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49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9200" y="1516651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956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i&#7871;n%20m&#225;u%20nh&#226;n%20&#273;&#7841;o-%20Tr&#259;m%20ng&#432;&#7901;i%20m&#7899;i%20c&#243;%20m&#7897;t%20ng&#432;&#7901;i%20-%20VTC.mp4" TargetMode="Externa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3CD8760-2D55-EED8-590E-E4400EEF9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07"/>
              </p:ext>
            </p:extLst>
          </p:nvPr>
        </p:nvGraphicFramePr>
        <p:xfrm>
          <a:off x="5648391" y="726550"/>
          <a:ext cx="651676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676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665609957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99146337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Đ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FFFE06E1-9B3A-B9E6-A937-23BE3186D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83457"/>
              </p:ext>
            </p:extLst>
          </p:nvPr>
        </p:nvGraphicFramePr>
        <p:xfrm>
          <a:off x="2381463" y="1481394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669721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P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id="{3AFA339A-714E-09A3-5F0E-4CF95D36B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98686"/>
              </p:ext>
            </p:extLst>
          </p:nvPr>
        </p:nvGraphicFramePr>
        <p:xfrm>
          <a:off x="3689813" y="2219281"/>
          <a:ext cx="588757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665609957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48D2793E-ED34-F84C-BCCF-0E2A8D663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46279"/>
              </p:ext>
            </p:extLst>
          </p:nvPr>
        </p:nvGraphicFramePr>
        <p:xfrm>
          <a:off x="3685866" y="2967485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696287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bg1"/>
                          </a:solidFill>
                        </a:rPr>
                        <a:t>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23" name="Table 7">
            <a:extLst>
              <a:ext uri="{FF2B5EF4-FFF2-40B4-BE49-F238E27FC236}">
                <a16:creationId xmlns:a16="http://schemas.microsoft.com/office/drawing/2014/main" id="{11C4D274-8C80-DE45-DF16-9D1466FE1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747337"/>
              </p:ext>
            </p:extLst>
          </p:nvPr>
        </p:nvGraphicFramePr>
        <p:xfrm>
          <a:off x="5648391" y="3713482"/>
          <a:ext cx="5233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M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24" name="Table 7">
            <a:extLst>
              <a:ext uri="{FF2B5EF4-FFF2-40B4-BE49-F238E27FC236}">
                <a16:creationId xmlns:a16="http://schemas.microsoft.com/office/drawing/2014/main" id="{7501F5C4-42A8-C2A6-4FB8-495A40BAD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713793"/>
              </p:ext>
            </p:extLst>
          </p:nvPr>
        </p:nvGraphicFramePr>
        <p:xfrm>
          <a:off x="4343988" y="4461136"/>
          <a:ext cx="5233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Á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C62DBE8F-D534-35A4-61EB-F77637BF6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319644"/>
              </p:ext>
            </p:extLst>
          </p:nvPr>
        </p:nvGraphicFramePr>
        <p:xfrm>
          <a:off x="1744398" y="5210977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H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sp>
        <p:nvSpPr>
          <p:cNvPr id="26" name="câu hỏi">
            <a:extLst>
              <a:ext uri="{FF2B5EF4-FFF2-40B4-BE49-F238E27FC236}">
                <a16:creationId xmlns:a16="http://schemas.microsoft.com/office/drawing/2014/main" id="{FE352FB1-4223-3DB5-7532-664035D68C80}"/>
              </a:ext>
            </a:extLst>
          </p:cNvPr>
          <p:cNvSpPr/>
          <p:nvPr/>
        </p:nvSpPr>
        <p:spPr>
          <a:xfrm>
            <a:off x="38088" y="889875"/>
            <a:ext cx="1384183" cy="48463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1</a:t>
            </a:r>
          </a:p>
        </p:txBody>
      </p:sp>
      <p:sp>
        <p:nvSpPr>
          <p:cNvPr id="27" name="bảng câu hỏi">
            <a:extLst>
              <a:ext uri="{FF2B5EF4-FFF2-40B4-BE49-F238E27FC236}">
                <a16:creationId xmlns:a16="http://schemas.microsoft.com/office/drawing/2014/main" id="{33DB20E4-74ED-F14E-96FC-9210B27A75C9}"/>
              </a:ext>
            </a:extLst>
          </p:cNvPr>
          <p:cNvSpPr/>
          <p:nvPr/>
        </p:nvSpPr>
        <p:spPr>
          <a:xfrm>
            <a:off x="1744398" y="6154813"/>
            <a:ext cx="8685637" cy="60801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err="1"/>
              <a:t>Câu</a:t>
            </a:r>
            <a:r>
              <a:rPr lang="en-US" sz="3600" b="1"/>
              <a:t> 1: </a:t>
            </a:r>
            <a:r>
              <a:rPr lang="en-US" sz="3600" b="1" err="1"/>
              <a:t>Tên</a:t>
            </a:r>
            <a:r>
              <a:rPr lang="en-US" sz="3600" b="1"/>
              <a:t> </a:t>
            </a:r>
            <a:r>
              <a:rPr lang="en-US" sz="3600" b="1" err="1"/>
              <a:t>gọi</a:t>
            </a:r>
            <a:r>
              <a:rPr lang="en-US" sz="3600" b="1"/>
              <a:t> </a:t>
            </a:r>
            <a:r>
              <a:rPr lang="en-US" sz="3600" b="1" err="1"/>
              <a:t>khác</a:t>
            </a:r>
            <a:r>
              <a:rPr lang="en-US" sz="3600" b="1"/>
              <a:t> </a:t>
            </a:r>
            <a:r>
              <a:rPr lang="en-US" sz="3600" b="1" err="1"/>
              <a:t>của</a:t>
            </a:r>
            <a:r>
              <a:rPr lang="en-US" sz="3600" b="1"/>
              <a:t> </a:t>
            </a:r>
            <a:r>
              <a:rPr lang="en-US" sz="3600" b="1" err="1"/>
              <a:t>Bạch</a:t>
            </a:r>
            <a:r>
              <a:rPr lang="en-US" sz="3600" b="1"/>
              <a:t> </a:t>
            </a:r>
            <a:r>
              <a:rPr lang="en-US" sz="3600" b="1" err="1"/>
              <a:t>cầu</a:t>
            </a:r>
            <a:r>
              <a:rPr lang="en-US" sz="3600" b="1"/>
              <a:t> Mono</a:t>
            </a: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4F2FC0EA-628B-2853-0C0F-5A6B7EA91735}"/>
              </a:ext>
            </a:extLst>
          </p:cNvPr>
          <p:cNvSpPr/>
          <p:nvPr/>
        </p:nvSpPr>
        <p:spPr>
          <a:xfrm>
            <a:off x="38087" y="1639716"/>
            <a:ext cx="1384183" cy="484632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2</a:t>
            </a:r>
          </a:p>
        </p:txBody>
      </p:sp>
      <p:sp>
        <p:nvSpPr>
          <p:cNvPr id="29" name="bảng câu hỏi">
            <a:extLst>
              <a:ext uri="{FF2B5EF4-FFF2-40B4-BE49-F238E27FC236}">
                <a16:creationId xmlns:a16="http://schemas.microsoft.com/office/drawing/2014/main" id="{FCC7E388-66B1-4895-9942-2760666EF258}"/>
              </a:ext>
            </a:extLst>
          </p:cNvPr>
          <p:cNvSpPr/>
          <p:nvPr/>
        </p:nvSpPr>
        <p:spPr>
          <a:xfrm>
            <a:off x="72428" y="6137936"/>
            <a:ext cx="12092723" cy="633382"/>
          </a:xfrm>
          <a:prstGeom prst="round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err="1"/>
              <a:t>Câu</a:t>
            </a:r>
            <a:r>
              <a:rPr lang="en-US" sz="2800" b="1"/>
              <a:t> 2: TB </a:t>
            </a:r>
            <a:r>
              <a:rPr lang="en-US" sz="2800" b="1" err="1"/>
              <a:t>bạch</a:t>
            </a:r>
            <a:r>
              <a:rPr lang="en-US" sz="2800" b="1"/>
              <a:t> </a:t>
            </a:r>
            <a:r>
              <a:rPr lang="en-US" sz="2800" b="1" err="1"/>
              <a:t>cầu</a:t>
            </a:r>
            <a:r>
              <a:rPr lang="en-US" sz="2800" b="1"/>
              <a:t> </a:t>
            </a:r>
            <a:r>
              <a:rPr lang="en-US" sz="2800" b="1" err="1"/>
              <a:t>nào</a:t>
            </a:r>
            <a:r>
              <a:rPr lang="en-US" sz="2800" b="1"/>
              <a:t> </a:t>
            </a:r>
            <a:r>
              <a:rPr lang="en-US" sz="2800" b="1" err="1"/>
              <a:t>tiết</a:t>
            </a:r>
            <a:r>
              <a:rPr lang="en-US" sz="2800" b="1"/>
              <a:t> </a:t>
            </a:r>
            <a:r>
              <a:rPr lang="en-US" sz="2800" b="1" err="1"/>
              <a:t>ra</a:t>
            </a:r>
            <a:r>
              <a:rPr lang="en-US" sz="2800" b="1"/>
              <a:t> </a:t>
            </a:r>
            <a:r>
              <a:rPr lang="en-US" sz="2800" b="1" err="1"/>
              <a:t>kháng</a:t>
            </a:r>
            <a:r>
              <a:rPr lang="en-US" sz="2800" b="1"/>
              <a:t> </a:t>
            </a:r>
            <a:r>
              <a:rPr lang="en-US" sz="2800" b="1" err="1"/>
              <a:t>thể</a:t>
            </a:r>
            <a:r>
              <a:rPr lang="en-US" sz="2800" b="1"/>
              <a:t> </a:t>
            </a:r>
            <a:r>
              <a:rPr lang="en-US" sz="2800" b="1" err="1"/>
              <a:t>để</a:t>
            </a:r>
            <a:r>
              <a:rPr lang="en-US" sz="2800" b="1"/>
              <a:t> </a:t>
            </a:r>
            <a:r>
              <a:rPr lang="en-US" sz="2800" b="1" err="1"/>
              <a:t>vô</a:t>
            </a:r>
            <a:r>
              <a:rPr lang="en-US" sz="2800" b="1"/>
              <a:t> </a:t>
            </a:r>
            <a:r>
              <a:rPr lang="en-US" sz="2800" b="1" err="1"/>
              <a:t>hiệu</a:t>
            </a:r>
            <a:r>
              <a:rPr lang="en-US" sz="2800" b="1"/>
              <a:t> </a:t>
            </a:r>
            <a:r>
              <a:rPr lang="en-US" sz="2800" b="1" err="1"/>
              <a:t>hóa</a:t>
            </a:r>
            <a:r>
              <a:rPr lang="en-US" sz="2800" b="1"/>
              <a:t> </a:t>
            </a:r>
            <a:r>
              <a:rPr lang="en-US" sz="2800" b="1" err="1"/>
              <a:t>kháng</a:t>
            </a:r>
            <a:r>
              <a:rPr lang="en-US" sz="2800" b="1"/>
              <a:t> </a:t>
            </a:r>
            <a:r>
              <a:rPr lang="en-US" sz="2800" b="1" err="1"/>
              <a:t>nguyên</a:t>
            </a:r>
            <a:r>
              <a:rPr lang="en-US" sz="2800" b="1"/>
              <a:t>?</a:t>
            </a:r>
          </a:p>
        </p:txBody>
      </p:sp>
      <p:sp>
        <p:nvSpPr>
          <p:cNvPr id="30" name="câu hỏi">
            <a:extLst>
              <a:ext uri="{FF2B5EF4-FFF2-40B4-BE49-F238E27FC236}">
                <a16:creationId xmlns:a16="http://schemas.microsoft.com/office/drawing/2014/main" id="{D10A832A-8917-8DA5-384A-FDA41601070A}"/>
              </a:ext>
            </a:extLst>
          </p:cNvPr>
          <p:cNvSpPr/>
          <p:nvPr/>
        </p:nvSpPr>
        <p:spPr>
          <a:xfrm>
            <a:off x="72430" y="2382606"/>
            <a:ext cx="1384183" cy="484632"/>
          </a:xfrm>
          <a:prstGeom prst="homePlate">
            <a:avLst/>
          </a:prstGeom>
          <a:solidFill>
            <a:srgbClr val="FF33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3</a:t>
            </a:r>
          </a:p>
        </p:txBody>
      </p:sp>
      <p:sp>
        <p:nvSpPr>
          <p:cNvPr id="31" name="bảng câu hỏi">
            <a:extLst>
              <a:ext uri="{FF2B5EF4-FFF2-40B4-BE49-F238E27FC236}">
                <a16:creationId xmlns:a16="http://schemas.microsoft.com/office/drawing/2014/main" id="{8199D8B9-72D3-6023-7EC8-EF973806E9D7}"/>
              </a:ext>
            </a:extLst>
          </p:cNvPr>
          <p:cNvSpPr/>
          <p:nvPr/>
        </p:nvSpPr>
        <p:spPr>
          <a:xfrm>
            <a:off x="49638" y="6145339"/>
            <a:ext cx="12092723" cy="608014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err="1"/>
              <a:t>Câu</a:t>
            </a:r>
            <a:r>
              <a:rPr lang="en-US" sz="3600" b="1"/>
              <a:t> 3: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bạch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tham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gia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quá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trình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bào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36B605D9-2E3B-498C-FA73-A16F1A66B994}"/>
              </a:ext>
            </a:extLst>
          </p:cNvPr>
          <p:cNvSpPr/>
          <p:nvPr/>
        </p:nvSpPr>
        <p:spPr>
          <a:xfrm>
            <a:off x="72430" y="3132447"/>
            <a:ext cx="1384183" cy="484632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4</a:t>
            </a:r>
          </a:p>
        </p:txBody>
      </p:sp>
      <p:sp>
        <p:nvSpPr>
          <p:cNvPr id="33" name="bảng câu hỏi">
            <a:extLst>
              <a:ext uri="{FF2B5EF4-FFF2-40B4-BE49-F238E27FC236}">
                <a16:creationId xmlns:a16="http://schemas.microsoft.com/office/drawing/2014/main" id="{B3ABE181-8E88-05FB-6158-51BCA78503EE}"/>
              </a:ext>
            </a:extLst>
          </p:cNvPr>
          <p:cNvSpPr/>
          <p:nvPr/>
        </p:nvSpPr>
        <p:spPr>
          <a:xfrm>
            <a:off x="26849" y="6141956"/>
            <a:ext cx="12138302" cy="6670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err="1"/>
              <a:t>Câu</a:t>
            </a:r>
            <a:r>
              <a:rPr lang="en-US" sz="3600" b="1"/>
              <a:t> 4: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Tế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bào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máu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chức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chuyển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O</a:t>
            </a:r>
            <a:r>
              <a:rPr lang="en-US" altLang="en-US" sz="3600" b="1" baseline="-25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CO</a:t>
            </a:r>
            <a:r>
              <a:rPr lang="en-US" altLang="en-US" sz="3600" b="1" baseline="-25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id="{360F7B46-E8CF-F513-D716-026791AEC8E1}"/>
              </a:ext>
            </a:extLst>
          </p:cNvPr>
          <p:cNvSpPr/>
          <p:nvPr/>
        </p:nvSpPr>
        <p:spPr>
          <a:xfrm>
            <a:off x="72429" y="3882288"/>
            <a:ext cx="1384183" cy="484632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5</a:t>
            </a:r>
          </a:p>
        </p:txBody>
      </p:sp>
      <p:sp>
        <p:nvSpPr>
          <p:cNvPr id="35" name="bảng câu hỏi">
            <a:extLst>
              <a:ext uri="{FF2B5EF4-FFF2-40B4-BE49-F238E27FC236}">
                <a16:creationId xmlns:a16="http://schemas.microsoft.com/office/drawing/2014/main" id="{4F8C9208-42A6-160F-D59A-1C04D02C4290}"/>
              </a:ext>
            </a:extLst>
          </p:cNvPr>
          <p:cNvSpPr/>
          <p:nvPr/>
        </p:nvSpPr>
        <p:spPr>
          <a:xfrm>
            <a:off x="22789" y="6148297"/>
            <a:ext cx="12142362" cy="660705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err="1"/>
              <a:t>Câu</a:t>
            </a:r>
            <a:r>
              <a:rPr lang="en-US" sz="3600" b="1"/>
              <a:t> 5: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Khả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năng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mắc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câu hỏi">
            <a:extLst>
              <a:ext uri="{FF2B5EF4-FFF2-40B4-BE49-F238E27FC236}">
                <a16:creationId xmlns:a16="http://schemas.microsoft.com/office/drawing/2014/main" id="{719D5F23-89C2-2A4C-ED43-0BB9A6864AF4}"/>
              </a:ext>
            </a:extLst>
          </p:cNvPr>
          <p:cNvSpPr/>
          <p:nvPr/>
        </p:nvSpPr>
        <p:spPr>
          <a:xfrm>
            <a:off x="72428" y="4615408"/>
            <a:ext cx="1384183" cy="484632"/>
          </a:xfrm>
          <a:prstGeom prst="homePlate">
            <a:avLst/>
          </a:prstGeom>
          <a:solidFill>
            <a:srgbClr val="6C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6</a:t>
            </a:r>
          </a:p>
        </p:txBody>
      </p:sp>
      <p:sp>
        <p:nvSpPr>
          <p:cNvPr id="37" name="bảng câu hỏi">
            <a:extLst>
              <a:ext uri="{FF2B5EF4-FFF2-40B4-BE49-F238E27FC236}">
                <a16:creationId xmlns:a16="http://schemas.microsoft.com/office/drawing/2014/main" id="{C6602F81-49B8-B0DF-ECA9-5D2E1C71E316}"/>
              </a:ext>
            </a:extLst>
          </p:cNvPr>
          <p:cNvSpPr/>
          <p:nvPr/>
        </p:nvSpPr>
        <p:spPr>
          <a:xfrm>
            <a:off x="0" y="6092645"/>
            <a:ext cx="12187940" cy="752334"/>
          </a:xfrm>
          <a:prstGeom prst="roundRect">
            <a:avLst/>
          </a:prstGeom>
          <a:ln w="38100">
            <a:solidFill>
              <a:srgbClr val="6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err="1"/>
              <a:t>Câu</a:t>
            </a:r>
            <a:r>
              <a:rPr lang="en-US" sz="3200" b="1"/>
              <a:t> 6: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Loại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protein do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Limpho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B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chống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 vi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khuẩn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err="1">
                <a:solidFill>
                  <a:srgbClr val="000000"/>
                </a:solidFill>
                <a:cs typeface="Times New Roman" panose="02020603050405020304" pitchFamily="18" charset="0"/>
              </a:rPr>
              <a:t>virut</a:t>
            </a:r>
            <a:r>
              <a:rPr lang="en-US" altLang="en-US" sz="3200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câu hỏi">
            <a:extLst>
              <a:ext uri="{FF2B5EF4-FFF2-40B4-BE49-F238E27FC236}">
                <a16:creationId xmlns:a16="http://schemas.microsoft.com/office/drawing/2014/main" id="{027FD8FE-B195-BC56-1EF4-284281C1E1FB}"/>
              </a:ext>
            </a:extLst>
          </p:cNvPr>
          <p:cNvSpPr/>
          <p:nvPr/>
        </p:nvSpPr>
        <p:spPr>
          <a:xfrm>
            <a:off x="72428" y="5365249"/>
            <a:ext cx="1384183" cy="48463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CÂU 7</a:t>
            </a:r>
          </a:p>
        </p:txBody>
      </p:sp>
      <p:sp>
        <p:nvSpPr>
          <p:cNvPr id="39" name="bảng câu hỏi">
            <a:extLst>
              <a:ext uri="{FF2B5EF4-FFF2-40B4-BE49-F238E27FC236}">
                <a16:creationId xmlns:a16="http://schemas.microsoft.com/office/drawing/2014/main" id="{9C216341-73A8-8D2B-893B-845FBC7AF1EA}"/>
              </a:ext>
            </a:extLst>
          </p:cNvPr>
          <p:cNvSpPr/>
          <p:nvPr/>
        </p:nvSpPr>
        <p:spPr>
          <a:xfrm>
            <a:off x="0" y="6085694"/>
            <a:ext cx="12192000" cy="749841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err="1"/>
              <a:t>Câu</a:t>
            </a:r>
            <a:r>
              <a:rPr lang="en-US" sz="3600" b="1"/>
              <a:t> 7: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Loại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tế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bào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máu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tham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gia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cơ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2BD3B9C-1B86-4960-6467-7BF5956D6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797894"/>
              </p:ext>
            </p:extLst>
          </p:nvPr>
        </p:nvGraphicFramePr>
        <p:xfrm>
          <a:off x="5629496" y="738349"/>
          <a:ext cx="651676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676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665609957"/>
                    </a:ext>
                  </a:extLst>
                </a:gridCol>
                <a:gridCol w="651676">
                  <a:extLst>
                    <a:ext uri="{9D8B030D-6E8A-4147-A177-3AD203B41FA5}">
                      <a16:colId xmlns:a16="http://schemas.microsoft.com/office/drawing/2014/main" val="399146337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49" name="Table 7">
            <a:extLst>
              <a:ext uri="{FF2B5EF4-FFF2-40B4-BE49-F238E27FC236}">
                <a16:creationId xmlns:a16="http://schemas.microsoft.com/office/drawing/2014/main" id="{4C383AD8-18C2-3802-6D8D-31A337326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659330"/>
              </p:ext>
            </p:extLst>
          </p:nvPr>
        </p:nvGraphicFramePr>
        <p:xfrm>
          <a:off x="2362568" y="1481789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669721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50" name="Table 7">
            <a:extLst>
              <a:ext uri="{FF2B5EF4-FFF2-40B4-BE49-F238E27FC236}">
                <a16:creationId xmlns:a16="http://schemas.microsoft.com/office/drawing/2014/main" id="{9DB774BF-062B-FAFC-709E-1784F44D4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43772"/>
              </p:ext>
            </p:extLst>
          </p:nvPr>
        </p:nvGraphicFramePr>
        <p:xfrm>
          <a:off x="3670918" y="2219281"/>
          <a:ext cx="588757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665609957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16BA501D-5841-538D-4DF5-71B845A22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225402"/>
              </p:ext>
            </p:extLst>
          </p:nvPr>
        </p:nvGraphicFramePr>
        <p:xfrm>
          <a:off x="3666971" y="2967485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696287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52" name="Table 7">
            <a:extLst>
              <a:ext uri="{FF2B5EF4-FFF2-40B4-BE49-F238E27FC236}">
                <a16:creationId xmlns:a16="http://schemas.microsoft.com/office/drawing/2014/main" id="{5C7C3477-E3BB-EE24-8C4E-65A67E288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69904"/>
              </p:ext>
            </p:extLst>
          </p:nvPr>
        </p:nvGraphicFramePr>
        <p:xfrm>
          <a:off x="5629496" y="3713482"/>
          <a:ext cx="5233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53" name="Table 7">
            <a:extLst>
              <a:ext uri="{FF2B5EF4-FFF2-40B4-BE49-F238E27FC236}">
                <a16:creationId xmlns:a16="http://schemas.microsoft.com/office/drawing/2014/main" id="{088FDD5E-F17E-3570-4C14-CEB166E2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940906"/>
              </p:ext>
            </p:extLst>
          </p:nvPr>
        </p:nvGraphicFramePr>
        <p:xfrm>
          <a:off x="4325093" y="4461136"/>
          <a:ext cx="5233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1937955964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graphicFrame>
        <p:nvGraphicFramePr>
          <p:cNvPr id="54" name="Table 7">
            <a:extLst>
              <a:ext uri="{FF2B5EF4-FFF2-40B4-BE49-F238E27FC236}">
                <a16:creationId xmlns:a16="http://schemas.microsoft.com/office/drawing/2014/main" id="{D367F00A-BEF3-862E-7005-3DC73147B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47217"/>
              </p:ext>
            </p:extLst>
          </p:nvPr>
        </p:nvGraphicFramePr>
        <p:xfrm>
          <a:off x="1725503" y="5210977"/>
          <a:ext cx="4579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175">
                  <a:extLst>
                    <a:ext uri="{9D8B030D-6E8A-4147-A177-3AD203B41FA5}">
                      <a16:colId xmlns:a16="http://schemas.microsoft.com/office/drawing/2014/main" val="2978764625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408850370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2284763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3986469044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985344503"/>
                    </a:ext>
                  </a:extLst>
                </a:gridCol>
                <a:gridCol w="634877">
                  <a:extLst>
                    <a:ext uri="{9D8B030D-6E8A-4147-A177-3AD203B41FA5}">
                      <a16:colId xmlns:a16="http://schemas.microsoft.com/office/drawing/2014/main" val="1048972249"/>
                    </a:ext>
                  </a:extLst>
                </a:gridCol>
                <a:gridCol w="673473">
                  <a:extLst>
                    <a:ext uri="{9D8B030D-6E8A-4147-A177-3AD203B41FA5}">
                      <a16:colId xmlns:a16="http://schemas.microsoft.com/office/drawing/2014/main" val="2535495679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81744"/>
                  </a:ext>
                </a:extLst>
              </a:tr>
            </a:tbl>
          </a:graphicData>
        </a:graphic>
      </p:graphicFrame>
      <p:sp>
        <p:nvSpPr>
          <p:cNvPr id="47" name="từ khóa">
            <a:extLst>
              <a:ext uri="{FF2B5EF4-FFF2-40B4-BE49-F238E27FC236}">
                <a16:creationId xmlns:a16="http://schemas.microsoft.com/office/drawing/2014/main" id="{7E42FEAE-B364-645F-9088-FCD93C74C80D}"/>
              </a:ext>
            </a:extLst>
          </p:cNvPr>
          <p:cNvSpPr/>
          <p:nvPr/>
        </p:nvSpPr>
        <p:spPr>
          <a:xfrm>
            <a:off x="5096356" y="30571"/>
            <a:ext cx="1720454" cy="657880"/>
          </a:xfrm>
          <a:prstGeom prst="downArrowCallou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/>
              <a:t>Từ</a:t>
            </a:r>
            <a:r>
              <a:rPr lang="en-US" sz="2800" b="1"/>
              <a:t> </a:t>
            </a:r>
            <a:r>
              <a:rPr lang="en-US" sz="2800" b="1" err="1"/>
              <a:t>khóa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9889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00029" y="1193280"/>
            <a:ext cx="12061205" cy="3793327"/>
            <a:chOff x="324571" y="647284"/>
            <a:chExt cx="11174982" cy="3297209"/>
          </a:xfrm>
        </p:grpSpPr>
        <p:sp>
          <p:nvSpPr>
            <p:cNvPr id="17" name="Rounded Rectangle 16"/>
            <p:cNvSpPr/>
            <p:nvPr/>
          </p:nvSpPr>
          <p:spPr>
            <a:xfrm>
              <a:off x="639038" y="857729"/>
              <a:ext cx="10860515" cy="3086764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686507" y="647284"/>
              <a:ext cx="385012" cy="304037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324571" y="1128908"/>
              <a:ext cx="475700" cy="38575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3130" y="841206"/>
              <a:ext cx="10282377" cy="274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+mn-cs"/>
                </a:rPr>
                <a:t>Chọn cụm từ thích hợp điền vào chỗ trống: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Sự đông máu liên quan đến hoạt động của (1) ...............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 là chủ yếu. </a:t>
              </a:r>
              <a:endParaRPr lang="en-US" altLang="en-US" sz="2800" dirty="0">
                <a:solidFill>
                  <a:srgbClr val="002060"/>
                </a:solidFill>
                <a:latin typeface="#9Slide03 Swiss Condensed Bold"/>
                <a:cs typeface="Times New Roman" panose="02020603050405020304" pitchFamily="18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Sau khi va chạm vào vết rách trên thành mạch máu của vết thương, các (2)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…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............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 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bị vỡ và giải phóng (3)............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  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để biến (4) ......................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......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 trong huyết tương thành (5)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…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............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.. 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Tơ máu kết mạng lưới ôm giữ các tế bào máu tạo thành </a:t>
              </a:r>
              <a:r>
                <a:rPr lang="en-US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…………..……….……… </a:t>
              </a:r>
              <a:r>
                <a:rPr lang="vi-VN" altLang="en-US" sz="2800" dirty="0">
                  <a:solidFill>
                    <a:srgbClr val="002060"/>
                  </a:solidFill>
                  <a:latin typeface="#9Slide03 Swiss Condensed Bold"/>
                  <a:cs typeface="Times New Roman" panose="02020603050405020304" pitchFamily="18" charset="0"/>
                </a:rPr>
                <a:t>bịt kín vết thương.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wiss Condensed Bold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17959" y="840922"/>
            <a:ext cx="1165975" cy="433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Enzim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59314" y="840921"/>
            <a:ext cx="2749941" cy="433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máu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40534" y="840920"/>
            <a:ext cx="1525621" cy="4337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Tơ</a:t>
            </a:r>
            <a:r>
              <a:rPr lang="en-US" sz="2800" b="1" dirty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máu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97434" y="856457"/>
            <a:ext cx="1525621" cy="433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Tiểu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325C-1C96-663C-A40C-D724764B4969}"/>
              </a:ext>
            </a:extLst>
          </p:cNvPr>
          <p:cNvSpPr txBox="1"/>
          <p:nvPr/>
        </p:nvSpPr>
        <p:spPr>
          <a:xfrm>
            <a:off x="2679766" y="110188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PHIẾU HỌC TẬP SỐ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FC4B3D-45F7-082D-6CAF-7E28620137AB}"/>
              </a:ext>
            </a:extLst>
          </p:cNvPr>
          <p:cNvSpPr/>
          <p:nvPr/>
        </p:nvSpPr>
        <p:spPr>
          <a:xfrm>
            <a:off x="8777320" y="848916"/>
            <a:ext cx="2749941" cy="4337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máu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đông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3E5CA8-E606-8F96-C87D-FB2D59E4E286}"/>
              </a:ext>
            </a:extLst>
          </p:cNvPr>
          <p:cNvSpPr/>
          <p:nvPr/>
        </p:nvSpPr>
        <p:spPr>
          <a:xfrm>
            <a:off x="7100810" y="856457"/>
            <a:ext cx="1525621" cy="433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Tiểu cầu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3415C-2BB4-35CE-7B69-0DA5B54F7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" y="43900"/>
            <a:ext cx="2057400" cy="7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3E83D5BC-E70E-509B-E616-DE1E7D79D0B5}"/>
              </a:ext>
            </a:extLst>
          </p:cNvPr>
          <p:cNvSpPr/>
          <p:nvPr/>
        </p:nvSpPr>
        <p:spPr>
          <a:xfrm>
            <a:off x="400292" y="5310108"/>
            <a:ext cx="11170162" cy="1514198"/>
          </a:xfrm>
          <a:prstGeom prst="roundRect">
            <a:avLst>
              <a:gd name="adj" fmla="val 9460"/>
            </a:avLst>
          </a:prstGeom>
          <a:solidFill>
            <a:srgbClr val="4A9CCC">
              <a:lumMod val="50000"/>
            </a:srgbClr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7E202A14-3B4E-312F-6D42-65B6CA5B3807}"/>
              </a:ext>
            </a:extLst>
          </p:cNvPr>
          <p:cNvSpPr/>
          <p:nvPr/>
        </p:nvSpPr>
        <p:spPr>
          <a:xfrm>
            <a:off x="583362" y="5383087"/>
            <a:ext cx="10804021" cy="1398131"/>
          </a:xfrm>
          <a:prstGeom prst="roundRect">
            <a:avLst>
              <a:gd name="adj" fmla="val 9460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BEA113EA-A934-CAB7-C8BB-EBFC6E7C3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98" y="5343803"/>
            <a:ext cx="10446811" cy="151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just">
              <a:lnSpc>
                <a:spcPts val="3800"/>
              </a:lnSpc>
              <a:spcBef>
                <a:spcPts val="0"/>
              </a:spcBef>
              <a:buFontTx/>
              <a:buNone/>
            </a:pPr>
            <a:r>
              <a:rPr lang="pt-BR" b="1">
                <a:solidFill>
                  <a:srgbClr val="002060"/>
                </a:solidFill>
                <a:latin typeface="#9Slide03 Bebas Neue ZSmall" panose="020B0606020202050201"/>
                <a:cs typeface="Arial" panose="020B0604020202020204" pitchFamily="34" charset="0"/>
              </a:rPr>
              <a:t>1. Sự đông máu liên quan tới yếu tố nào của máu?</a:t>
            </a:r>
          </a:p>
          <a:p>
            <a:pPr marL="457200" lvl="1" indent="0" algn="just">
              <a:lnSpc>
                <a:spcPts val="3800"/>
              </a:lnSpc>
              <a:spcBef>
                <a:spcPts val="0"/>
              </a:spcBef>
              <a:buFontTx/>
              <a:buNone/>
            </a:pPr>
            <a:r>
              <a:rPr lang="pt-BR" b="1">
                <a:solidFill>
                  <a:srgbClr val="002060"/>
                </a:solidFill>
                <a:latin typeface="#9Slide03 Bebas Neue ZSmall" panose="020B0606020202050201"/>
                <a:cs typeface="Arial" panose="020B0604020202020204" pitchFamily="34" charset="0"/>
              </a:rPr>
              <a:t>2. Máu không chảy ra khỏi mạch nữa là nhờ đâu?</a:t>
            </a:r>
            <a:endParaRPr lang="en-US" b="1">
              <a:solidFill>
                <a:srgbClr val="002060"/>
              </a:solidFill>
              <a:latin typeface="#9Slide03 Bebas Neue ZSmall" panose="020B0606020202050201"/>
              <a:cs typeface="Arial" panose="020B0604020202020204" pitchFamily="34" charset="0"/>
            </a:endParaRPr>
          </a:p>
          <a:p>
            <a:pPr marL="457200" lvl="1" indent="0" algn="just">
              <a:lnSpc>
                <a:spcPts val="3800"/>
              </a:lnSpc>
              <a:spcBef>
                <a:spcPts val="0"/>
              </a:spcBef>
              <a:buFontTx/>
              <a:buNone/>
            </a:pPr>
            <a:r>
              <a:rPr lang="pt-BR" b="1">
                <a:solidFill>
                  <a:srgbClr val="002060"/>
                </a:solidFill>
                <a:latin typeface="#9Slide03 Bebas Neue ZSmall" panose="020B0606020202050201"/>
                <a:cs typeface="Arial" panose="020B0604020202020204" pitchFamily="34" charset="0"/>
              </a:rPr>
              <a:t>3. Tiểu cầu đóng vai trò gì trong quá trình đông máu?</a:t>
            </a:r>
            <a:endParaRPr lang="en-US" b="1">
              <a:solidFill>
                <a:srgbClr val="002060"/>
              </a:solidFill>
              <a:latin typeface="#9Slide03 Bebas Neue ZSmall" panose="020B0606020202050201"/>
              <a:cs typeface="Arial" panose="020B0604020202020204" pitchFamily="34" charset="0"/>
            </a:endParaRPr>
          </a:p>
        </p:txBody>
      </p:sp>
      <p:sp>
        <p:nvSpPr>
          <p:cNvPr id="10" name="Round Same Side Corner Rectangle 6">
            <a:extLst>
              <a:ext uri="{FF2B5EF4-FFF2-40B4-BE49-F238E27FC236}">
                <a16:creationId xmlns:a16="http://schemas.microsoft.com/office/drawing/2014/main" id="{C7159B81-3E03-2C30-46EA-501CAF7A9681}"/>
              </a:ext>
            </a:extLst>
          </p:cNvPr>
          <p:cNvSpPr/>
          <p:nvPr/>
        </p:nvSpPr>
        <p:spPr>
          <a:xfrm>
            <a:off x="717238" y="5058124"/>
            <a:ext cx="1767415" cy="338891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F3B9E1-9C44-E4C7-4D70-C679AA82E12B}"/>
              </a:ext>
            </a:extLst>
          </p:cNvPr>
          <p:cNvSpPr/>
          <p:nvPr/>
        </p:nvSpPr>
        <p:spPr>
          <a:xfrm>
            <a:off x="7182189" y="1958820"/>
            <a:ext cx="1525621" cy="433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Tiểu cầu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0835E-3BB6-9CCD-29C7-482519D7FE8C}"/>
              </a:ext>
            </a:extLst>
          </p:cNvPr>
          <p:cNvSpPr/>
          <p:nvPr/>
        </p:nvSpPr>
        <p:spPr>
          <a:xfrm>
            <a:off x="903103" y="3012363"/>
            <a:ext cx="1525621" cy="433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Tiểu cầu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C21432-3CF6-BA72-1234-0DE1B50CEA2C}"/>
              </a:ext>
            </a:extLst>
          </p:cNvPr>
          <p:cNvSpPr/>
          <p:nvPr/>
        </p:nvSpPr>
        <p:spPr>
          <a:xfrm>
            <a:off x="5851728" y="3012364"/>
            <a:ext cx="1245706" cy="433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Enzim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8FE8C9-7147-5F08-2242-4841EB63F669}"/>
              </a:ext>
            </a:extLst>
          </p:cNvPr>
          <p:cNvSpPr/>
          <p:nvPr/>
        </p:nvSpPr>
        <p:spPr>
          <a:xfrm>
            <a:off x="8777319" y="3020815"/>
            <a:ext cx="2749941" cy="4337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sinh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tơ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máu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6951C9-577A-4EB4-E2E1-F52F2E65CB1D}"/>
              </a:ext>
            </a:extLst>
          </p:cNvPr>
          <p:cNvSpPr/>
          <p:nvPr/>
        </p:nvSpPr>
        <p:spPr>
          <a:xfrm>
            <a:off x="3353403" y="4030177"/>
            <a:ext cx="2749941" cy="4337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máu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+mn-cs"/>
              </a:rPr>
              <a:t>đông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AD0E6B-D34E-FD05-E99A-0D03482E3B31}"/>
              </a:ext>
            </a:extLst>
          </p:cNvPr>
          <p:cNvSpPr/>
          <p:nvPr/>
        </p:nvSpPr>
        <p:spPr>
          <a:xfrm>
            <a:off x="4617213" y="3520067"/>
            <a:ext cx="1525621" cy="4337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Tơ</a:t>
            </a:r>
            <a:r>
              <a:rPr lang="en-US" sz="2800" b="1" dirty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máu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4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FB93B0-0450-8AF2-B35D-BB1BDBC23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821" y="192772"/>
            <a:ext cx="5676762" cy="69525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3200" b="1" err="1">
                <a:solidFill>
                  <a:schemeClr val="bg1"/>
                </a:solidFill>
              </a:rPr>
              <a:t>Sơ</a:t>
            </a: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</a:rPr>
              <a:t>đồ</a:t>
            </a: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</a:rPr>
              <a:t>cơ</a:t>
            </a: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</a:rPr>
              <a:t>chế</a:t>
            </a: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</a:rPr>
              <a:t>đông</a:t>
            </a: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err="1">
                <a:solidFill>
                  <a:schemeClr val="bg1"/>
                </a:solidFill>
              </a:rPr>
              <a:t>máu</a:t>
            </a:r>
            <a:r>
              <a:rPr lang="en-US" altLang="en-US" sz="3200" b="1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" name="Picture 2" descr="Xét nghiệm chức năng đông máu có ý nghĩa gì trong y học? | Medlatec">
            <a:extLst>
              <a:ext uri="{FF2B5EF4-FFF2-40B4-BE49-F238E27FC236}">
                <a16:creationId xmlns:a16="http://schemas.microsoft.com/office/drawing/2014/main" id="{C36C16F1-A94A-1908-4783-816B0725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8228" y="1307691"/>
            <a:ext cx="9708548" cy="5144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76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41"/>
          <p:cNvGrpSpPr/>
          <p:nvPr/>
        </p:nvGrpSpPr>
        <p:grpSpPr>
          <a:xfrm>
            <a:off x="10560808" y="4298879"/>
            <a:ext cx="1826581" cy="2288232"/>
            <a:chOff x="2535400" y="4145525"/>
            <a:chExt cx="1024175" cy="1283025"/>
          </a:xfrm>
        </p:grpSpPr>
        <p:sp>
          <p:nvSpPr>
            <p:cNvPr id="551" name="Google Shape;551;p41"/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41"/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8" name="Google Shape;558;p41"/>
          <p:cNvGrpSpPr/>
          <p:nvPr/>
        </p:nvGrpSpPr>
        <p:grpSpPr>
          <a:xfrm>
            <a:off x="10722651" y="555834"/>
            <a:ext cx="1502900" cy="1786567"/>
            <a:chOff x="3680950" y="3547250"/>
            <a:chExt cx="1127175" cy="1339925"/>
          </a:xfrm>
        </p:grpSpPr>
        <p:sp>
          <p:nvSpPr>
            <p:cNvPr id="559" name="Google Shape;559;p41"/>
            <p:cNvSpPr/>
            <p:nvPr/>
          </p:nvSpPr>
          <p:spPr>
            <a:xfrm>
              <a:off x="3680950" y="4557425"/>
              <a:ext cx="770200" cy="329750"/>
            </a:xfrm>
            <a:custGeom>
              <a:avLst/>
              <a:gdLst/>
              <a:ahLst/>
              <a:cxnLst/>
              <a:rect l="l" t="t" r="r" b="b"/>
              <a:pathLst>
                <a:path w="30808" h="13190" extrusionOk="0">
                  <a:moveTo>
                    <a:pt x="1" y="1"/>
                  </a:moveTo>
                  <a:lnTo>
                    <a:pt x="211" y="3128"/>
                  </a:lnTo>
                  <a:lnTo>
                    <a:pt x="28679" y="13189"/>
                  </a:lnTo>
                  <a:lnTo>
                    <a:pt x="30808" y="108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41"/>
            <p:cNvSpPr/>
            <p:nvPr/>
          </p:nvSpPr>
          <p:spPr>
            <a:xfrm>
              <a:off x="3680950" y="3547375"/>
              <a:ext cx="1127175" cy="1282250"/>
            </a:xfrm>
            <a:custGeom>
              <a:avLst/>
              <a:gdLst/>
              <a:ahLst/>
              <a:cxnLst/>
              <a:rect l="l" t="t" r="r" b="b"/>
              <a:pathLst>
                <a:path w="45087" h="51290" extrusionOk="0">
                  <a:moveTo>
                    <a:pt x="14280" y="1"/>
                  </a:moveTo>
                  <a:lnTo>
                    <a:pt x="1426" y="36371"/>
                  </a:lnTo>
                  <a:lnTo>
                    <a:pt x="201" y="39835"/>
                  </a:lnTo>
                  <a:lnTo>
                    <a:pt x="1" y="40403"/>
                  </a:lnTo>
                  <a:lnTo>
                    <a:pt x="16551" y="46252"/>
                  </a:lnTo>
                  <a:lnTo>
                    <a:pt x="30808" y="51290"/>
                  </a:lnTo>
                  <a:lnTo>
                    <a:pt x="35547" y="37878"/>
                  </a:lnTo>
                  <a:lnTo>
                    <a:pt x="41251" y="21741"/>
                  </a:lnTo>
                  <a:lnTo>
                    <a:pt x="42476" y="18275"/>
                  </a:lnTo>
                  <a:lnTo>
                    <a:pt x="45087" y="10888"/>
                  </a:lnTo>
                  <a:lnTo>
                    <a:pt x="142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41"/>
            <p:cNvSpPr/>
            <p:nvPr/>
          </p:nvSpPr>
          <p:spPr>
            <a:xfrm>
              <a:off x="3681350" y="3547250"/>
              <a:ext cx="458275" cy="1045925"/>
            </a:xfrm>
            <a:custGeom>
              <a:avLst/>
              <a:gdLst/>
              <a:ahLst/>
              <a:cxnLst/>
              <a:rect l="l" t="t" r="r" b="b"/>
              <a:pathLst>
                <a:path w="18331" h="41837" extrusionOk="0">
                  <a:moveTo>
                    <a:pt x="14277" y="0"/>
                  </a:moveTo>
                  <a:lnTo>
                    <a:pt x="0" y="40403"/>
                  </a:lnTo>
                  <a:lnTo>
                    <a:pt x="4055" y="41836"/>
                  </a:lnTo>
                  <a:lnTo>
                    <a:pt x="18331" y="1433"/>
                  </a:lnTo>
                  <a:lnTo>
                    <a:pt x="142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4119200" y="3833750"/>
              <a:ext cx="506000" cy="360100"/>
            </a:xfrm>
            <a:custGeom>
              <a:avLst/>
              <a:gdLst/>
              <a:ahLst/>
              <a:cxnLst/>
              <a:rect l="l" t="t" r="r" b="b"/>
              <a:pathLst>
                <a:path w="20240" h="14404" extrusionOk="0">
                  <a:moveTo>
                    <a:pt x="2929" y="0"/>
                  </a:moveTo>
                  <a:lnTo>
                    <a:pt x="1" y="8287"/>
                  </a:lnTo>
                  <a:lnTo>
                    <a:pt x="17312" y="14404"/>
                  </a:lnTo>
                  <a:lnTo>
                    <a:pt x="20240" y="6117"/>
                  </a:lnTo>
                  <a:lnTo>
                    <a:pt x="2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4090100" y="4097275"/>
              <a:ext cx="442000" cy="178950"/>
            </a:xfrm>
            <a:custGeom>
              <a:avLst/>
              <a:gdLst/>
              <a:ahLst/>
              <a:cxnLst/>
              <a:rect l="l" t="t" r="r" b="b"/>
              <a:pathLst>
                <a:path w="17680" h="7158" extrusionOk="0">
                  <a:moveTo>
                    <a:pt x="368" y="1"/>
                  </a:moveTo>
                  <a:lnTo>
                    <a:pt x="1" y="1041"/>
                  </a:lnTo>
                  <a:lnTo>
                    <a:pt x="17312" y="7158"/>
                  </a:lnTo>
                  <a:lnTo>
                    <a:pt x="17679" y="6117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4151725" y="3666050"/>
              <a:ext cx="112875" cy="102450"/>
            </a:xfrm>
            <a:custGeom>
              <a:avLst/>
              <a:gdLst/>
              <a:ahLst/>
              <a:cxnLst/>
              <a:rect l="l" t="t" r="r" b="b"/>
              <a:pathLst>
                <a:path w="4515" h="4098" extrusionOk="0">
                  <a:moveTo>
                    <a:pt x="2206" y="1"/>
                  </a:moveTo>
                  <a:cubicBezTo>
                    <a:pt x="1636" y="1"/>
                    <a:pt x="1079" y="239"/>
                    <a:pt x="683" y="680"/>
                  </a:cubicBezTo>
                  <a:cubicBezTo>
                    <a:pt x="129" y="1296"/>
                    <a:pt x="0" y="2184"/>
                    <a:pt x="358" y="2932"/>
                  </a:cubicBezTo>
                  <a:cubicBezTo>
                    <a:pt x="699" y="3647"/>
                    <a:pt x="1420" y="4098"/>
                    <a:pt x="2205" y="4098"/>
                  </a:cubicBezTo>
                  <a:cubicBezTo>
                    <a:pt x="2241" y="4098"/>
                    <a:pt x="2277" y="4097"/>
                    <a:pt x="2314" y="4095"/>
                  </a:cubicBezTo>
                  <a:cubicBezTo>
                    <a:pt x="3142" y="4051"/>
                    <a:pt x="3860" y="3513"/>
                    <a:pt x="4137" y="2732"/>
                  </a:cubicBezTo>
                  <a:cubicBezTo>
                    <a:pt x="4514" y="1666"/>
                    <a:pt x="3956" y="495"/>
                    <a:pt x="2889" y="118"/>
                  </a:cubicBezTo>
                  <a:cubicBezTo>
                    <a:pt x="2665" y="39"/>
                    <a:pt x="2435" y="1"/>
                    <a:pt x="2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04800" y="4516582"/>
            <a:ext cx="1454727" cy="70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978727" y="5611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25732" y="1501105"/>
            <a:ext cx="10039649" cy="333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C00000"/>
                </a:solidFill>
                <a:latin typeface="Myriad Pro Black Cond" panose="020B0806030403020204" pitchFamily="34" charset="0"/>
              </a:rPr>
              <a:t>CƠ CHẾ ĐÔNG MÁU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Myriad Pro Black Cond" panose="020B0806030403020204" pitchFamily="34" charset="0"/>
              </a:rPr>
              <a:t>+ Khi thành mạch bị rách</a:t>
            </a:r>
            <a:r>
              <a:rPr lang="en-US" sz="2800">
                <a:latin typeface="Myriad Pro Black Cond" panose="020B0806030403020204" pitchFamily="34" charset="0"/>
              </a:rPr>
              <a:t> </a:t>
            </a:r>
            <a:r>
              <a:rPr lang="vi-VN" sz="2800" b="1">
                <a:solidFill>
                  <a:srgbClr val="0000FF"/>
                </a:solidFill>
                <a:latin typeface="Myriad Pro Black Cond" panose="020B0806030403020204" pitchFamily="34" charset="0"/>
              </a:rPr>
              <a:t>tiểu cầu vỡ giải phóng enzim </a:t>
            </a:r>
          </a:p>
          <a:p>
            <a:pPr>
              <a:lnSpc>
                <a:spcPct val="150000"/>
              </a:lnSpc>
            </a:pPr>
            <a:r>
              <a:rPr lang="vi-VN" sz="2800">
                <a:solidFill>
                  <a:srgbClr val="0000FF"/>
                </a:solidFill>
                <a:latin typeface="Myriad Pro Black Cond" panose="020B0806030403020204" pitchFamily="34" charset="0"/>
              </a:rPr>
              <a:t>+</a:t>
            </a:r>
            <a:r>
              <a:rPr lang="vi-VN" sz="2800">
                <a:solidFill>
                  <a:srgbClr val="0000FF"/>
                </a:solidFill>
                <a:latin typeface="#9Slide03 Ample" panose="02000000000000000000" pitchFamily="2" charset="0"/>
              </a:rPr>
              <a:t> </a:t>
            </a:r>
            <a:r>
              <a:rPr lang="vi-VN" sz="2800" b="1">
                <a:solidFill>
                  <a:srgbClr val="0000FF"/>
                </a:solidFill>
                <a:latin typeface="Myriad Pro Black Cond" panose="020B0806030403020204" pitchFamily="34" charset="0"/>
              </a:rPr>
              <a:t>Enzim, Ca</a:t>
            </a:r>
            <a:r>
              <a:rPr lang="vi-VN" sz="2800" b="1" baseline="30000">
                <a:solidFill>
                  <a:srgbClr val="0000FF"/>
                </a:solidFill>
                <a:latin typeface="Myriad Pro Black Cond" panose="020B0806030403020204" pitchFamily="34" charset="0"/>
              </a:rPr>
              <a:t>++</a:t>
            </a:r>
            <a:r>
              <a:rPr lang="vi-VN" sz="2800">
                <a:latin typeface="Myriad Pro Black Cond" panose="020B0806030403020204" pitchFamily="34" charset="0"/>
              </a:rPr>
              <a:t>biến chất sinh tơ máu thành tơ máu.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Myriad Pro Black Cond" panose="020B0806030403020204" pitchFamily="34" charset="0"/>
              </a:rPr>
              <a:t>+ Tơ máu kết thành mạng lưới </a:t>
            </a:r>
            <a:r>
              <a:rPr lang="en-US" sz="2800" err="1">
                <a:latin typeface="Myriad Pro Black Cond" panose="020B0806030403020204" pitchFamily="34" charset="0"/>
              </a:rPr>
              <a:t>ôm</a:t>
            </a:r>
            <a:r>
              <a:rPr lang="en-US" sz="2800">
                <a:latin typeface="Myriad Pro Black Cond" panose="020B0806030403020204" pitchFamily="34" charset="0"/>
              </a:rPr>
              <a:t> </a:t>
            </a:r>
            <a:r>
              <a:rPr lang="vi-VN" sz="2800">
                <a:latin typeface="Myriad Pro Black Cond" panose="020B0806030403020204" pitchFamily="34" charset="0"/>
              </a:rPr>
              <a:t>giữ </a:t>
            </a:r>
            <a:r>
              <a:rPr lang="vi-VN" sz="2800" b="1">
                <a:solidFill>
                  <a:srgbClr val="0000FF"/>
                </a:solidFill>
                <a:latin typeface="Myriad Pro Black Cond" panose="020B0806030403020204" pitchFamily="34" charset="0"/>
              </a:rPr>
              <a:t>các tế bào máu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Myriad Pro Black Cond" panose="020B0806030403020204" pitchFamily="34" charset="0"/>
              </a:rPr>
              <a:t>tạo thành </a:t>
            </a:r>
            <a:r>
              <a:rPr lang="vi-VN" sz="2800" b="1">
                <a:solidFill>
                  <a:srgbClr val="0000FF"/>
                </a:solidFill>
                <a:latin typeface="Myriad Pro Black Cond" panose="020B0806030403020204" pitchFamily="34" charset="0"/>
              </a:rPr>
              <a:t>khối máu đông.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76140" y="197918"/>
            <a:ext cx="5310763" cy="802374"/>
            <a:chOff x="3467477" y="322382"/>
            <a:chExt cx="3739082" cy="802374"/>
          </a:xfrm>
        </p:grpSpPr>
        <p:sp>
          <p:nvSpPr>
            <p:cNvPr id="44" name="TextBox 43"/>
            <p:cNvSpPr txBox="1"/>
            <p:nvPr/>
          </p:nvSpPr>
          <p:spPr>
            <a:xfrm>
              <a:off x="3756544" y="355315"/>
              <a:ext cx="3178410" cy="769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>
                  <a:latin typeface="Myriad Pro Black Cond" panose="020B0806030403020204" pitchFamily="34" charset="0"/>
                </a:rPr>
                <a:t>I. ĐÔNG MÁU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467477" y="322382"/>
              <a:ext cx="37028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503691" y="1121214"/>
              <a:ext cx="37028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5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 descr="Icon&#10;&#10;Description automatically generated">
            <a:extLst>
              <a:ext uri="{FF2B5EF4-FFF2-40B4-BE49-F238E27FC236}">
                <a16:creationId xmlns:a16="http://schemas.microsoft.com/office/drawing/2014/main" id="{FEBBFE5E-B5A0-618F-D598-F4ED14F40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" y="1630450"/>
            <a:ext cx="856035" cy="856035"/>
          </a:xfrm>
          <a:prstGeom prst="rect">
            <a:avLst/>
          </a:prstGeom>
        </p:spPr>
      </p:pic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2E8BE79-FDC1-1704-7AAD-E8070E6204B9}"/>
              </a:ext>
            </a:extLst>
          </p:cNvPr>
          <p:cNvGrpSpPr/>
          <p:nvPr/>
        </p:nvGrpSpPr>
        <p:grpSpPr>
          <a:xfrm>
            <a:off x="717848" y="2654303"/>
            <a:ext cx="11344818" cy="3781291"/>
            <a:chOff x="660499" y="3217168"/>
            <a:chExt cx="5195746" cy="2940361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65EEF6AF-8E9D-A171-AD21-B40B6C88E8E1}"/>
                </a:ext>
              </a:extLst>
            </p:cNvPr>
            <p:cNvSpPr/>
            <p:nvPr/>
          </p:nvSpPr>
          <p:spPr>
            <a:xfrm>
              <a:off x="660499" y="3217168"/>
              <a:ext cx="5162352" cy="2940361"/>
            </a:xfrm>
            <a:prstGeom prst="roundRect">
              <a:avLst>
                <a:gd name="adj" fmla="val 12114"/>
              </a:avLst>
            </a:prstGeom>
            <a:solidFill>
              <a:srgbClr val="CFDF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0710195B-EC4F-5ABA-F95B-2BE178026AE2}"/>
                </a:ext>
              </a:extLst>
            </p:cNvPr>
            <p:cNvSpPr txBox="1"/>
            <p:nvPr/>
          </p:nvSpPr>
          <p:spPr>
            <a:xfrm>
              <a:off x="693893" y="3355568"/>
              <a:ext cx="5162352" cy="269320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514350" indent="-514350" eaLnBrk="1" hangingPunct="1">
                <a:lnSpc>
                  <a:spcPts val="3800"/>
                </a:lnSpc>
                <a:buAutoNum type="arabicPeriod"/>
              </a:pPr>
              <a:r>
                <a:rPr lang="vi-VN" sz="2800" b="1">
                  <a:solidFill>
                    <a:srgbClr val="002060"/>
                  </a:solidFill>
                  <a:cs typeface="Arial"/>
                </a:rPr>
                <a:t>Bệnh máu khó đông là do thiếu yếu tố nào của tế bào máu?</a:t>
              </a:r>
              <a:endParaRPr lang="en-US" sz="2800" b="1">
                <a:solidFill>
                  <a:srgbClr val="002060"/>
                </a:solidFill>
                <a:cs typeface="Arial"/>
              </a:endParaRPr>
            </a:p>
            <a:p>
              <a:pPr marL="514350" indent="-514350">
                <a:lnSpc>
                  <a:spcPts val="3800"/>
                </a:lnSpc>
                <a:buFontTx/>
                <a:buAutoNum type="arabicPeriod"/>
              </a:pPr>
              <a:r>
                <a:rPr lang="en-US" sz="2800" b="1" err="1">
                  <a:solidFill>
                    <a:srgbClr val="002060"/>
                  </a:solidFill>
                </a:rPr>
                <a:t>Muốn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máu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không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bị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đông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khi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ra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khỏi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mạch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thì</a:t>
              </a:r>
              <a:r>
                <a:rPr lang="en-US" sz="2800" b="1">
                  <a:solidFill>
                    <a:srgbClr val="002060"/>
                  </a:solidFill>
                </a:rPr>
                <a:t> ta </a:t>
              </a:r>
              <a:r>
                <a:rPr lang="en-US" sz="2800" b="1" err="1">
                  <a:solidFill>
                    <a:srgbClr val="002060"/>
                  </a:solidFill>
                </a:rPr>
                <a:t>làm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thế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nào</a:t>
              </a:r>
              <a:r>
                <a:rPr lang="en-US" sz="2800" b="1">
                  <a:solidFill>
                    <a:srgbClr val="002060"/>
                  </a:solidFill>
                </a:rPr>
                <a:t>?</a:t>
              </a:r>
            </a:p>
            <a:p>
              <a:pPr marL="514350" indent="-514350">
                <a:lnSpc>
                  <a:spcPts val="3800"/>
                </a:lnSpc>
                <a:buFontTx/>
                <a:buAutoNum type="arabicPeriod"/>
              </a:pP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Trong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thực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tế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, ta hay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dùng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bông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để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cầm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máu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.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Tại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sao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bông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có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vai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trò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đối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với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việc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cầm</a:t>
              </a:r>
              <a:r>
                <a:rPr lang="en-US" sz="2800" b="1">
                  <a:solidFill>
                    <a:srgbClr val="002060"/>
                  </a:solidFill>
                  <a:cs typeface="Arial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/>
                </a:rPr>
                <a:t>máu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/>
                </a:rPr>
                <a:t>?</a:t>
              </a:r>
            </a:p>
            <a:p>
              <a:pPr marL="514350" indent="-514350">
                <a:lnSpc>
                  <a:spcPts val="3800"/>
                </a:lnSpc>
                <a:buFontTx/>
                <a:buAutoNum type="arabicPeriod"/>
              </a:pPr>
              <a:r>
                <a:rPr lang="vi-VN" sz="2800" b="1">
                  <a:solidFill>
                    <a:srgbClr val="002060"/>
                  </a:solidFill>
                  <a:cs typeface="Arial" panose="020B0604020202020204" pitchFamily="34" charset="0"/>
                </a:rPr>
                <a:t>Vì sao máu chảy trong mạch không bị đông</a:t>
              </a:r>
              <a:r>
                <a:rPr lang="en-US" sz="2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Arial" panose="020B0604020202020204" pitchFamily="34" charset="0"/>
                </a:rPr>
                <a:t>nhưng</a:t>
              </a:r>
              <a:r>
                <a:rPr lang="en-US" sz="2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hễ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ra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khỏi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mạch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là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đông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cs typeface="Times New Roman" pitchFamily="18" charset="0"/>
                </a:rPr>
                <a:t>ngay</a:t>
              </a:r>
              <a:r>
                <a:rPr lang="en-US" sz="2800" b="1">
                  <a:solidFill>
                    <a:srgbClr val="002060"/>
                  </a:solidFill>
                  <a:cs typeface="Times New Roman" pitchFamily="18" charset="0"/>
                </a:rPr>
                <a:t>?</a:t>
              </a:r>
            </a:p>
            <a:p>
              <a:pPr marL="514350" indent="-514350">
                <a:lnSpc>
                  <a:spcPts val="3800"/>
                </a:lnSpc>
                <a:buFontTx/>
                <a:buAutoNum type="arabicPeriod"/>
              </a:pPr>
              <a:r>
                <a:rPr lang="en-US" sz="2800" b="1" err="1">
                  <a:solidFill>
                    <a:srgbClr val="002060"/>
                  </a:solidFill>
                </a:rPr>
                <a:t>Trong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trường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hợp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nào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thì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máu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sẽ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đông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trong</a:t>
              </a:r>
              <a:r>
                <a:rPr lang="en-US" sz="2800" b="1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mạch</a:t>
              </a:r>
              <a:r>
                <a:rPr lang="en-US" sz="2800" b="1">
                  <a:solidFill>
                    <a:srgbClr val="002060"/>
                  </a:solidFill>
                </a:rPr>
                <a:t>?</a:t>
              </a:r>
              <a:endParaRPr lang="vi-VN" sz="28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71" name="!!a3">
            <a:extLst>
              <a:ext uri="{FF2B5EF4-FFF2-40B4-BE49-F238E27FC236}">
                <a16:creationId xmlns:a16="http://schemas.microsoft.com/office/drawing/2014/main" id="{BCE68A8F-8153-BAE2-65FA-FD8B74CBFA6F}"/>
              </a:ext>
            </a:extLst>
          </p:cNvPr>
          <p:cNvGrpSpPr/>
          <p:nvPr/>
        </p:nvGrpSpPr>
        <p:grpSpPr>
          <a:xfrm>
            <a:off x="1057017" y="2211596"/>
            <a:ext cx="2165827" cy="620689"/>
            <a:chOff x="1367221" y="6204971"/>
            <a:chExt cx="1848459" cy="620689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18686F65-EBF5-CF9D-C165-876DCF9280B8}"/>
                </a:ext>
              </a:extLst>
            </p:cNvPr>
            <p:cNvSpPr/>
            <p:nvPr/>
          </p:nvSpPr>
          <p:spPr>
            <a:xfrm>
              <a:off x="1367221" y="6204971"/>
              <a:ext cx="1848459" cy="620689"/>
            </a:xfrm>
            <a:prstGeom prst="roundRect">
              <a:avLst>
                <a:gd name="adj" fmla="val 25079"/>
              </a:avLst>
            </a:prstGeom>
            <a:solidFill>
              <a:srgbClr val="FF725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8F693A7-ED12-47C7-F294-3FB5A9F2DD88}"/>
                </a:ext>
              </a:extLst>
            </p:cNvPr>
            <p:cNvSpPr txBox="1"/>
            <p:nvPr/>
          </p:nvSpPr>
          <p:spPr>
            <a:xfrm>
              <a:off x="1402752" y="6253706"/>
              <a:ext cx="1766747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achen" panose="02020500000000000000" pitchFamily="18" charset="0"/>
                  <a:cs typeface="Times New Roman" panose="02020603050405020304" pitchFamily="18" charset="0"/>
                  <a:sym typeface="Arial" panose="020B0604020202020204"/>
                </a:rPr>
                <a:t>Câu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achen" panose="02020500000000000000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achen" panose="02020500000000000000" pitchFamily="18" charset="0"/>
                  <a:cs typeface="Times New Roman" panose="02020603050405020304" pitchFamily="18" charset="0"/>
                  <a:sym typeface="Arial" panose="020B0604020202020204"/>
                </a:rPr>
                <a:t>hỏi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achen" panose="02020500000000000000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74" name="!!a2">
            <a:extLst>
              <a:ext uri="{FF2B5EF4-FFF2-40B4-BE49-F238E27FC236}">
                <a16:creationId xmlns:a16="http://schemas.microsoft.com/office/drawing/2014/main" id="{84A27E08-F986-FE32-6CA0-E817D159BA81}"/>
              </a:ext>
            </a:extLst>
          </p:cNvPr>
          <p:cNvGrpSpPr/>
          <p:nvPr/>
        </p:nvGrpSpPr>
        <p:grpSpPr>
          <a:xfrm>
            <a:off x="717848" y="2177343"/>
            <a:ext cx="719971" cy="719971"/>
            <a:chOff x="6724214" y="1636355"/>
            <a:chExt cx="719971" cy="719971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9669D85-277A-E2CC-1CB8-5D342F42C68A}"/>
                </a:ext>
              </a:extLst>
            </p:cNvPr>
            <p:cNvSpPr/>
            <p:nvPr/>
          </p:nvSpPr>
          <p:spPr>
            <a:xfrm>
              <a:off x="6724214" y="1636355"/>
              <a:ext cx="719971" cy="719971"/>
            </a:xfrm>
            <a:prstGeom prst="ellipse">
              <a:avLst/>
            </a:prstGeom>
            <a:solidFill>
              <a:srgbClr val="FF725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BCC024F-F861-84DB-F04C-5B5D9A0AA263}"/>
                </a:ext>
              </a:extLst>
            </p:cNvPr>
            <p:cNvSpPr/>
            <p:nvPr/>
          </p:nvSpPr>
          <p:spPr>
            <a:xfrm>
              <a:off x="6915653" y="1835626"/>
              <a:ext cx="337092" cy="321430"/>
            </a:xfrm>
            <a:custGeom>
              <a:avLst/>
              <a:gdLst>
                <a:gd name="connsiteX0" fmla="*/ 121544 w 1041099"/>
                <a:gd name="connsiteY0" fmla="*/ 983517 h 992730"/>
                <a:gd name="connsiteX1" fmla="*/ 119905 w 1041099"/>
                <a:gd name="connsiteY1" fmla="*/ 899304 h 992730"/>
                <a:gd name="connsiteX2" fmla="*/ 123923 w 1041099"/>
                <a:gd name="connsiteY2" fmla="*/ 824347 h 992730"/>
                <a:gd name="connsiteX3" fmla="*/ 101018 w 1041099"/>
                <a:gd name="connsiteY3" fmla="*/ 800330 h 992730"/>
                <a:gd name="connsiteX4" fmla="*/ 6373 w 1041099"/>
                <a:gd name="connsiteY4" fmla="*/ 618651 h 992730"/>
                <a:gd name="connsiteX5" fmla="*/ 6373 w 1041099"/>
                <a:gd name="connsiteY5" fmla="*/ 456296 h 992730"/>
                <a:gd name="connsiteX6" fmla="*/ 272597 w 1041099"/>
                <a:gd name="connsiteY6" fmla="*/ 171389 h 992730"/>
                <a:gd name="connsiteX7" fmla="*/ 503379 w 1041099"/>
                <a:gd name="connsiteY7" fmla="*/ 161139 h 992730"/>
                <a:gd name="connsiteX8" fmla="*/ 739195 w 1041099"/>
                <a:gd name="connsiteY8" fmla="*/ 166464 h 992730"/>
                <a:gd name="connsiteX9" fmla="*/ 783204 w 1041099"/>
                <a:gd name="connsiteY9" fmla="*/ 175210 h 992730"/>
                <a:gd name="connsiteX10" fmla="*/ 832431 w 1041099"/>
                <a:gd name="connsiteY10" fmla="*/ 97891 h 992730"/>
                <a:gd name="connsiteX11" fmla="*/ 885307 w 1041099"/>
                <a:gd name="connsiteY11" fmla="*/ 9411 h 992730"/>
                <a:gd name="connsiteX12" fmla="*/ 970023 w 1041099"/>
                <a:gd name="connsiteY12" fmla="*/ 16059 h 992730"/>
                <a:gd name="connsiteX13" fmla="*/ 1024907 w 1041099"/>
                <a:gd name="connsiteY13" fmla="*/ 62996 h 992730"/>
                <a:gd name="connsiteX14" fmla="*/ 1000155 w 1041099"/>
                <a:gd name="connsiteY14" fmla="*/ 158088 h 992730"/>
                <a:gd name="connsiteX15" fmla="*/ 957624 w 1041099"/>
                <a:gd name="connsiteY15" fmla="*/ 248716 h 992730"/>
                <a:gd name="connsiteX16" fmla="*/ 944185 w 1041099"/>
                <a:gd name="connsiteY16" fmla="*/ 277822 h 992730"/>
                <a:gd name="connsiteX17" fmla="*/ 964620 w 1041099"/>
                <a:gd name="connsiteY17" fmla="*/ 304085 h 992730"/>
                <a:gd name="connsiteX18" fmla="*/ 1037676 w 1041099"/>
                <a:gd name="connsiteY18" fmla="*/ 473508 h 992730"/>
                <a:gd name="connsiteX19" fmla="*/ 1030287 w 1041099"/>
                <a:gd name="connsiteY19" fmla="*/ 637959 h 992730"/>
                <a:gd name="connsiteX20" fmla="*/ 745452 w 1041099"/>
                <a:gd name="connsiteY20" fmla="*/ 908287 h 992730"/>
                <a:gd name="connsiteX21" fmla="*/ 613448 w 1041099"/>
                <a:gd name="connsiteY21" fmla="*/ 914798 h 992730"/>
                <a:gd name="connsiteX22" fmla="*/ 510399 w 1041099"/>
                <a:gd name="connsiteY22" fmla="*/ 906416 h 992730"/>
                <a:gd name="connsiteX23" fmla="*/ 624462 w 1041099"/>
                <a:gd name="connsiteY23" fmla="*/ 885057 h 992730"/>
                <a:gd name="connsiteX24" fmla="*/ 762469 w 1041099"/>
                <a:gd name="connsiteY24" fmla="*/ 874168 h 992730"/>
                <a:gd name="connsiteX25" fmla="*/ 999116 w 1041099"/>
                <a:gd name="connsiteY25" fmla="*/ 637126 h 992730"/>
                <a:gd name="connsiteX26" fmla="*/ 1010291 w 1041099"/>
                <a:gd name="connsiteY26" fmla="*/ 539525 h 992730"/>
                <a:gd name="connsiteX27" fmla="*/ 980275 w 1041099"/>
                <a:gd name="connsiteY27" fmla="*/ 387594 h 992730"/>
                <a:gd name="connsiteX28" fmla="*/ 929847 w 1041099"/>
                <a:gd name="connsiteY28" fmla="*/ 312908 h 992730"/>
                <a:gd name="connsiteX29" fmla="*/ 859792 w 1041099"/>
                <a:gd name="connsiteY29" fmla="*/ 454236 h 992730"/>
                <a:gd name="connsiteX30" fmla="*/ 793456 w 1041099"/>
                <a:gd name="connsiteY30" fmla="*/ 594315 h 992730"/>
                <a:gd name="connsiteX31" fmla="*/ 721693 w 1041099"/>
                <a:gd name="connsiteY31" fmla="*/ 660512 h 992730"/>
                <a:gd name="connsiteX32" fmla="*/ 639655 w 1041099"/>
                <a:gd name="connsiteY32" fmla="*/ 723592 h 992730"/>
                <a:gd name="connsiteX33" fmla="*/ 428777 w 1041099"/>
                <a:gd name="connsiteY33" fmla="*/ 719128 h 992730"/>
                <a:gd name="connsiteX34" fmla="*/ 222493 w 1041099"/>
                <a:gd name="connsiteY34" fmla="*/ 713092 h 992730"/>
                <a:gd name="connsiteX35" fmla="*/ 218059 w 1041099"/>
                <a:gd name="connsiteY35" fmla="*/ 699840 h 992730"/>
                <a:gd name="connsiteX36" fmla="*/ 420233 w 1041099"/>
                <a:gd name="connsiteY36" fmla="*/ 689228 h 992730"/>
                <a:gd name="connsiteX37" fmla="*/ 621206 w 1041099"/>
                <a:gd name="connsiteY37" fmla="*/ 687177 h 992730"/>
                <a:gd name="connsiteX38" fmla="*/ 626771 w 1041099"/>
                <a:gd name="connsiteY38" fmla="*/ 601561 h 992730"/>
                <a:gd name="connsiteX39" fmla="*/ 632336 w 1041099"/>
                <a:gd name="connsiteY39" fmla="*/ 515944 h 992730"/>
                <a:gd name="connsiteX40" fmla="*/ 666532 w 1041099"/>
                <a:gd name="connsiteY40" fmla="*/ 444638 h 992730"/>
                <a:gd name="connsiteX41" fmla="*/ 707169 w 1041099"/>
                <a:gd name="connsiteY41" fmla="*/ 370864 h 992730"/>
                <a:gd name="connsiteX42" fmla="*/ 725780 w 1041099"/>
                <a:gd name="connsiteY42" fmla="*/ 384481 h 992730"/>
                <a:gd name="connsiteX43" fmla="*/ 702805 w 1041099"/>
                <a:gd name="connsiteY43" fmla="*/ 438322 h 992730"/>
                <a:gd name="connsiteX44" fmla="*/ 673943 w 1041099"/>
                <a:gd name="connsiteY44" fmla="*/ 499748 h 992730"/>
                <a:gd name="connsiteX45" fmla="*/ 668079 w 1041099"/>
                <a:gd name="connsiteY45" fmla="*/ 513289 h 992730"/>
                <a:gd name="connsiteX46" fmla="*/ 719915 w 1041099"/>
                <a:gd name="connsiteY46" fmla="*/ 538084 h 992730"/>
                <a:gd name="connsiteX47" fmla="*/ 775123 w 1041099"/>
                <a:gd name="connsiteY47" fmla="*/ 559404 h 992730"/>
                <a:gd name="connsiteX48" fmla="*/ 957947 w 1041099"/>
                <a:gd name="connsiteY48" fmla="*/ 178261 h 992730"/>
                <a:gd name="connsiteX49" fmla="*/ 856260 w 1041099"/>
                <a:gd name="connsiteY49" fmla="*/ 126151 h 992730"/>
                <a:gd name="connsiteX50" fmla="*/ 802230 w 1041099"/>
                <a:gd name="connsiteY50" fmla="*/ 229864 h 992730"/>
                <a:gd name="connsiteX51" fmla="*/ 742497 w 1041099"/>
                <a:gd name="connsiteY51" fmla="*/ 334450 h 992730"/>
                <a:gd name="connsiteX52" fmla="*/ 751987 w 1041099"/>
                <a:gd name="connsiteY52" fmla="*/ 264902 h 992730"/>
                <a:gd name="connsiteX53" fmla="*/ 777916 w 1041099"/>
                <a:gd name="connsiteY53" fmla="*/ 206813 h 992730"/>
                <a:gd name="connsiteX54" fmla="*/ 752264 w 1041099"/>
                <a:gd name="connsiteY54" fmla="*/ 198481 h 992730"/>
                <a:gd name="connsiteX55" fmla="*/ 541223 w 1041099"/>
                <a:gd name="connsiteY55" fmla="*/ 189815 h 992730"/>
                <a:gd name="connsiteX56" fmla="*/ 322933 w 1041099"/>
                <a:gd name="connsiteY56" fmla="*/ 192866 h 992730"/>
                <a:gd name="connsiteX57" fmla="*/ 62065 w 1041099"/>
                <a:gd name="connsiteY57" fmla="*/ 385728 h 992730"/>
                <a:gd name="connsiteX58" fmla="*/ 29878 w 1041099"/>
                <a:gd name="connsiteY58" fmla="*/ 523119 h 992730"/>
                <a:gd name="connsiteX59" fmla="*/ 35951 w 1041099"/>
                <a:gd name="connsiteY59" fmla="*/ 611834 h 992730"/>
                <a:gd name="connsiteX60" fmla="*/ 139462 w 1041099"/>
                <a:gd name="connsiteY60" fmla="*/ 797079 h 992730"/>
                <a:gd name="connsiteX61" fmla="*/ 156525 w 1041099"/>
                <a:gd name="connsiteY61" fmla="*/ 812406 h 992730"/>
                <a:gd name="connsiteX62" fmla="*/ 154193 w 1041099"/>
                <a:gd name="connsiteY62" fmla="*/ 840023 h 992730"/>
                <a:gd name="connsiteX63" fmla="*/ 149552 w 1041099"/>
                <a:gd name="connsiteY63" fmla="*/ 955831 h 992730"/>
                <a:gd name="connsiteX64" fmla="*/ 220692 w 1041099"/>
                <a:gd name="connsiteY64" fmla="*/ 920941 h 992730"/>
                <a:gd name="connsiteX65" fmla="*/ 289014 w 1041099"/>
                <a:gd name="connsiteY65" fmla="*/ 886073 h 992730"/>
                <a:gd name="connsiteX66" fmla="*/ 375647 w 1041099"/>
                <a:gd name="connsiteY66" fmla="*/ 886073 h 992730"/>
                <a:gd name="connsiteX67" fmla="*/ 469530 w 1041099"/>
                <a:gd name="connsiteY67" fmla="*/ 906416 h 992730"/>
                <a:gd name="connsiteX68" fmla="*/ 382389 w 1041099"/>
                <a:gd name="connsiteY68" fmla="*/ 914798 h 992730"/>
                <a:gd name="connsiteX69" fmla="*/ 297950 w 1041099"/>
                <a:gd name="connsiteY69" fmla="*/ 914798 h 992730"/>
                <a:gd name="connsiteX70" fmla="*/ 222424 w 1041099"/>
                <a:gd name="connsiteY70" fmla="*/ 953776 h 992730"/>
                <a:gd name="connsiteX71" fmla="*/ 137061 w 1041099"/>
                <a:gd name="connsiteY71" fmla="*/ 992730 h 992730"/>
                <a:gd name="connsiteX72" fmla="*/ 121544 w 1041099"/>
                <a:gd name="connsiteY72" fmla="*/ 983517 h 992730"/>
                <a:gd name="connsiteX73" fmla="*/ 684772 w 1041099"/>
                <a:gd name="connsiteY73" fmla="*/ 652730 h 992730"/>
                <a:gd name="connsiteX74" fmla="*/ 670872 w 1041099"/>
                <a:gd name="connsiteY74" fmla="*/ 643104 h 992730"/>
                <a:gd name="connsiteX75" fmla="*/ 656972 w 1041099"/>
                <a:gd name="connsiteY75" fmla="*/ 636477 h 992730"/>
                <a:gd name="connsiteX76" fmla="*/ 654479 w 1041099"/>
                <a:gd name="connsiteY76" fmla="*/ 649008 h 992730"/>
                <a:gd name="connsiteX77" fmla="*/ 651962 w 1041099"/>
                <a:gd name="connsiteY77" fmla="*/ 671628 h 992730"/>
                <a:gd name="connsiteX78" fmla="*/ 651962 w 1041099"/>
                <a:gd name="connsiteY78" fmla="*/ 681714 h 992730"/>
                <a:gd name="connsiteX79" fmla="*/ 668379 w 1041099"/>
                <a:gd name="connsiteY79" fmla="*/ 668721 h 992730"/>
                <a:gd name="connsiteX80" fmla="*/ 684772 w 1041099"/>
                <a:gd name="connsiteY80" fmla="*/ 652730 h 992730"/>
                <a:gd name="connsiteX81" fmla="*/ 733815 w 1041099"/>
                <a:gd name="connsiteY81" fmla="*/ 608087 h 992730"/>
                <a:gd name="connsiteX82" fmla="*/ 755727 w 1041099"/>
                <a:gd name="connsiteY82" fmla="*/ 588471 h 992730"/>
                <a:gd name="connsiteX83" fmla="*/ 709571 w 1041099"/>
                <a:gd name="connsiteY83" fmla="*/ 566818 h 992730"/>
                <a:gd name="connsiteX84" fmla="*/ 662352 w 1041099"/>
                <a:gd name="connsiteY84" fmla="*/ 546448 h 992730"/>
                <a:gd name="connsiteX85" fmla="*/ 658912 w 1041099"/>
                <a:gd name="connsiteY85" fmla="*/ 574646 h 992730"/>
                <a:gd name="connsiteX86" fmla="*/ 656510 w 1041099"/>
                <a:gd name="connsiteY86" fmla="*/ 601568 h 992730"/>
                <a:gd name="connsiteX87" fmla="*/ 681932 w 1041099"/>
                <a:gd name="connsiteY87" fmla="*/ 614390 h 992730"/>
                <a:gd name="connsiteX88" fmla="*/ 709617 w 1041099"/>
                <a:gd name="connsiteY88" fmla="*/ 627460 h 992730"/>
                <a:gd name="connsiteX89" fmla="*/ 733815 w 1041099"/>
                <a:gd name="connsiteY89" fmla="*/ 608087 h 992730"/>
                <a:gd name="connsiteX90" fmla="*/ 987733 w 1041099"/>
                <a:gd name="connsiteY90" fmla="*/ 114941 h 992730"/>
                <a:gd name="connsiteX91" fmla="*/ 994983 w 1041099"/>
                <a:gd name="connsiteY91" fmla="*/ 72696 h 992730"/>
                <a:gd name="connsiteX92" fmla="*/ 957854 w 1041099"/>
                <a:gd name="connsiteY92" fmla="*/ 44068 h 992730"/>
                <a:gd name="connsiteX93" fmla="*/ 901862 w 1041099"/>
                <a:gd name="connsiteY93" fmla="*/ 33148 h 992730"/>
                <a:gd name="connsiteX94" fmla="*/ 870114 w 1041099"/>
                <a:gd name="connsiteY94" fmla="*/ 92797 h 992730"/>
                <a:gd name="connsiteX95" fmla="*/ 970185 w 1041099"/>
                <a:gd name="connsiteY95" fmla="*/ 143733 h 992730"/>
                <a:gd name="connsiteX96" fmla="*/ 987733 w 1041099"/>
                <a:gd name="connsiteY96" fmla="*/ 114941 h 992730"/>
                <a:gd name="connsiteX97" fmla="*/ 219214 w 1041099"/>
                <a:gd name="connsiteY97" fmla="*/ 598799 h 992730"/>
                <a:gd name="connsiteX98" fmla="*/ 400099 w 1041099"/>
                <a:gd name="connsiteY98" fmla="*/ 578489 h 992730"/>
                <a:gd name="connsiteX99" fmla="*/ 578282 w 1041099"/>
                <a:gd name="connsiteY99" fmla="*/ 586954 h 992730"/>
                <a:gd name="connsiteX100" fmla="*/ 397467 w 1041099"/>
                <a:gd name="connsiteY100" fmla="*/ 607197 h 992730"/>
                <a:gd name="connsiteX101" fmla="*/ 219214 w 1041099"/>
                <a:gd name="connsiteY101" fmla="*/ 598799 h 992730"/>
                <a:gd name="connsiteX102" fmla="*/ 224409 w 1041099"/>
                <a:gd name="connsiteY102" fmla="*/ 496130 h 992730"/>
                <a:gd name="connsiteX103" fmla="*/ 225171 w 1041099"/>
                <a:gd name="connsiteY103" fmla="*/ 471993 h 992730"/>
                <a:gd name="connsiteX104" fmla="*/ 401230 w 1041099"/>
                <a:gd name="connsiteY104" fmla="*/ 467749 h 992730"/>
                <a:gd name="connsiteX105" fmla="*/ 575789 w 1041099"/>
                <a:gd name="connsiteY105" fmla="*/ 474194 h 992730"/>
                <a:gd name="connsiteX106" fmla="*/ 582254 w 1041099"/>
                <a:gd name="connsiteY106" fmla="*/ 484155 h 992730"/>
                <a:gd name="connsiteX107" fmla="*/ 575789 w 1041099"/>
                <a:gd name="connsiteY107" fmla="*/ 494114 h 992730"/>
                <a:gd name="connsiteX108" fmla="*/ 400468 w 1041099"/>
                <a:gd name="connsiteY108" fmla="*/ 500434 h 992730"/>
                <a:gd name="connsiteX109" fmla="*/ 224409 w 1041099"/>
                <a:gd name="connsiteY109" fmla="*/ 496130 h 992730"/>
                <a:gd name="connsiteX110" fmla="*/ 221500 w 1041099"/>
                <a:gd name="connsiteY110" fmla="*/ 383864 h 992730"/>
                <a:gd name="connsiteX111" fmla="*/ 219214 w 1041099"/>
                <a:gd name="connsiteY111" fmla="*/ 369511 h 992730"/>
                <a:gd name="connsiteX112" fmla="*/ 332146 w 1041099"/>
                <a:gd name="connsiteY112" fmla="*/ 361111 h 992730"/>
                <a:gd name="connsiteX113" fmla="*/ 446348 w 1041099"/>
                <a:gd name="connsiteY113" fmla="*/ 368181 h 992730"/>
                <a:gd name="connsiteX114" fmla="*/ 446417 w 1041099"/>
                <a:gd name="connsiteY114" fmla="*/ 382537 h 992730"/>
                <a:gd name="connsiteX115" fmla="*/ 334478 w 1041099"/>
                <a:gd name="connsiteY115" fmla="*/ 389820 h 992730"/>
                <a:gd name="connsiteX116" fmla="*/ 221500 w 1041099"/>
                <a:gd name="connsiteY116" fmla="*/ 383864 h 99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41099" h="992730">
                  <a:moveTo>
                    <a:pt x="121544" y="983517"/>
                  </a:moveTo>
                  <a:cubicBezTo>
                    <a:pt x="116880" y="975897"/>
                    <a:pt x="116603" y="961073"/>
                    <a:pt x="119905" y="899304"/>
                  </a:cubicBezTo>
                  <a:lnTo>
                    <a:pt x="123923" y="824347"/>
                  </a:lnTo>
                  <a:lnTo>
                    <a:pt x="101018" y="800330"/>
                  </a:lnTo>
                  <a:cubicBezTo>
                    <a:pt x="54700" y="751753"/>
                    <a:pt x="20134" y="685416"/>
                    <a:pt x="6373" y="618651"/>
                  </a:cubicBezTo>
                  <a:cubicBezTo>
                    <a:pt x="-2124" y="577364"/>
                    <a:pt x="-2124" y="497629"/>
                    <a:pt x="6373" y="456296"/>
                  </a:cubicBezTo>
                  <a:cubicBezTo>
                    <a:pt x="34334" y="320291"/>
                    <a:pt x="133967" y="213684"/>
                    <a:pt x="272597" y="171389"/>
                  </a:cubicBezTo>
                  <a:cubicBezTo>
                    <a:pt x="299913" y="163053"/>
                    <a:pt x="311065" y="162559"/>
                    <a:pt x="503379" y="161139"/>
                  </a:cubicBezTo>
                  <a:cubicBezTo>
                    <a:pt x="679485" y="159839"/>
                    <a:pt x="709802" y="160525"/>
                    <a:pt x="739195" y="166464"/>
                  </a:cubicBezTo>
                  <a:cubicBezTo>
                    <a:pt x="757759" y="170211"/>
                    <a:pt x="777570" y="174148"/>
                    <a:pt x="783204" y="175210"/>
                  </a:cubicBezTo>
                  <a:cubicBezTo>
                    <a:pt x="792879" y="177032"/>
                    <a:pt x="795649" y="172675"/>
                    <a:pt x="832431" y="97891"/>
                  </a:cubicBezTo>
                  <a:cubicBezTo>
                    <a:pt x="864156" y="33349"/>
                    <a:pt x="873970" y="16925"/>
                    <a:pt x="885307" y="9411"/>
                  </a:cubicBezTo>
                  <a:cubicBezTo>
                    <a:pt x="906942" y="-4910"/>
                    <a:pt x="930839" y="-3035"/>
                    <a:pt x="970023" y="16059"/>
                  </a:cubicBezTo>
                  <a:cubicBezTo>
                    <a:pt x="1004542" y="32871"/>
                    <a:pt x="1017772" y="44197"/>
                    <a:pt x="1024907" y="62996"/>
                  </a:cubicBezTo>
                  <a:cubicBezTo>
                    <a:pt x="1032758" y="83726"/>
                    <a:pt x="1029641" y="95741"/>
                    <a:pt x="1000155" y="158088"/>
                  </a:cubicBezTo>
                  <a:cubicBezTo>
                    <a:pt x="984154" y="191926"/>
                    <a:pt x="965013" y="232707"/>
                    <a:pt x="957624" y="248716"/>
                  </a:cubicBezTo>
                  <a:lnTo>
                    <a:pt x="944185" y="277822"/>
                  </a:lnTo>
                  <a:lnTo>
                    <a:pt x="964620" y="304085"/>
                  </a:lnTo>
                  <a:cubicBezTo>
                    <a:pt x="1000801" y="350579"/>
                    <a:pt x="1028047" y="413776"/>
                    <a:pt x="1037676" y="473508"/>
                  </a:cubicBezTo>
                  <a:cubicBezTo>
                    <a:pt x="1044487" y="515739"/>
                    <a:pt x="1040677" y="600677"/>
                    <a:pt x="1030287" y="637959"/>
                  </a:cubicBezTo>
                  <a:cubicBezTo>
                    <a:pt x="991173" y="778273"/>
                    <a:pt x="884337" y="879677"/>
                    <a:pt x="745452" y="908287"/>
                  </a:cubicBezTo>
                  <a:cubicBezTo>
                    <a:pt x="721600" y="913205"/>
                    <a:pt x="689159" y="914798"/>
                    <a:pt x="613448" y="914798"/>
                  </a:cubicBezTo>
                  <a:cubicBezTo>
                    <a:pt x="515894" y="914798"/>
                    <a:pt x="513008" y="914567"/>
                    <a:pt x="510399" y="906416"/>
                  </a:cubicBezTo>
                  <a:cubicBezTo>
                    <a:pt x="504603" y="888105"/>
                    <a:pt x="510537" y="886997"/>
                    <a:pt x="624462" y="885057"/>
                  </a:cubicBezTo>
                  <a:cubicBezTo>
                    <a:pt x="720053" y="883418"/>
                    <a:pt x="735316" y="882217"/>
                    <a:pt x="762469" y="874168"/>
                  </a:cubicBezTo>
                  <a:cubicBezTo>
                    <a:pt x="879742" y="839407"/>
                    <a:pt x="963211" y="755794"/>
                    <a:pt x="999116" y="637126"/>
                  </a:cubicBezTo>
                  <a:cubicBezTo>
                    <a:pt x="1008767" y="605239"/>
                    <a:pt x="1010060" y="593897"/>
                    <a:pt x="1010291" y="539525"/>
                  </a:cubicBezTo>
                  <a:cubicBezTo>
                    <a:pt x="1010592" y="471843"/>
                    <a:pt x="1004519" y="441028"/>
                    <a:pt x="980275" y="387594"/>
                  </a:cubicBezTo>
                  <a:cubicBezTo>
                    <a:pt x="966444" y="357072"/>
                    <a:pt x="935388" y="311066"/>
                    <a:pt x="929847" y="312908"/>
                  </a:cubicBezTo>
                  <a:cubicBezTo>
                    <a:pt x="927792" y="313594"/>
                    <a:pt x="896274" y="377193"/>
                    <a:pt x="859792" y="454236"/>
                  </a:cubicBezTo>
                  <a:lnTo>
                    <a:pt x="793456" y="594315"/>
                  </a:lnTo>
                  <a:lnTo>
                    <a:pt x="721693" y="660512"/>
                  </a:lnTo>
                  <a:cubicBezTo>
                    <a:pt x="657549" y="719673"/>
                    <a:pt x="648822" y="726377"/>
                    <a:pt x="639655" y="723592"/>
                  </a:cubicBezTo>
                  <a:cubicBezTo>
                    <a:pt x="634021" y="721878"/>
                    <a:pt x="539122" y="719870"/>
                    <a:pt x="428777" y="719128"/>
                  </a:cubicBezTo>
                  <a:cubicBezTo>
                    <a:pt x="286036" y="718172"/>
                    <a:pt x="226510" y="716429"/>
                    <a:pt x="222493" y="713092"/>
                  </a:cubicBezTo>
                  <a:cubicBezTo>
                    <a:pt x="219376" y="710513"/>
                    <a:pt x="217390" y="704549"/>
                    <a:pt x="218059" y="699840"/>
                  </a:cubicBezTo>
                  <a:cubicBezTo>
                    <a:pt x="219283" y="691325"/>
                    <a:pt x="220345" y="691267"/>
                    <a:pt x="420233" y="689228"/>
                  </a:cubicBezTo>
                  <a:lnTo>
                    <a:pt x="621206" y="687177"/>
                  </a:lnTo>
                  <a:lnTo>
                    <a:pt x="626771" y="601561"/>
                  </a:lnTo>
                  <a:lnTo>
                    <a:pt x="632336" y="515944"/>
                  </a:lnTo>
                  <a:lnTo>
                    <a:pt x="666532" y="444638"/>
                  </a:lnTo>
                  <a:cubicBezTo>
                    <a:pt x="685350" y="405420"/>
                    <a:pt x="703614" y="372220"/>
                    <a:pt x="707169" y="370864"/>
                  </a:cubicBezTo>
                  <a:cubicBezTo>
                    <a:pt x="714766" y="367948"/>
                    <a:pt x="725780" y="376009"/>
                    <a:pt x="725780" y="384481"/>
                  </a:cubicBezTo>
                  <a:cubicBezTo>
                    <a:pt x="725780" y="387758"/>
                    <a:pt x="715435" y="411987"/>
                    <a:pt x="702805" y="438322"/>
                  </a:cubicBezTo>
                  <a:cubicBezTo>
                    <a:pt x="690175" y="464657"/>
                    <a:pt x="677176" y="492299"/>
                    <a:pt x="673943" y="499748"/>
                  </a:cubicBezTo>
                  <a:lnTo>
                    <a:pt x="668079" y="513289"/>
                  </a:lnTo>
                  <a:lnTo>
                    <a:pt x="719915" y="538084"/>
                  </a:lnTo>
                  <a:cubicBezTo>
                    <a:pt x="748431" y="551722"/>
                    <a:pt x="773252" y="561316"/>
                    <a:pt x="775123" y="559404"/>
                  </a:cubicBezTo>
                  <a:cubicBezTo>
                    <a:pt x="777593" y="556862"/>
                    <a:pt x="944163" y="209602"/>
                    <a:pt x="957947" y="178261"/>
                  </a:cubicBezTo>
                  <a:cubicBezTo>
                    <a:pt x="959517" y="174684"/>
                    <a:pt x="871268" y="129460"/>
                    <a:pt x="856260" y="126151"/>
                  </a:cubicBezTo>
                  <a:cubicBezTo>
                    <a:pt x="854066" y="125671"/>
                    <a:pt x="829753" y="172340"/>
                    <a:pt x="802230" y="229864"/>
                  </a:cubicBezTo>
                  <a:cubicBezTo>
                    <a:pt x="757736" y="322831"/>
                    <a:pt x="751086" y="334450"/>
                    <a:pt x="742497" y="334450"/>
                  </a:cubicBezTo>
                  <a:cubicBezTo>
                    <a:pt x="722131" y="334450"/>
                    <a:pt x="723471" y="324652"/>
                    <a:pt x="751987" y="264902"/>
                  </a:cubicBezTo>
                  <a:cubicBezTo>
                    <a:pt x="766925" y="233623"/>
                    <a:pt x="778586" y="207482"/>
                    <a:pt x="777916" y="206813"/>
                  </a:cubicBezTo>
                  <a:cubicBezTo>
                    <a:pt x="777247" y="206143"/>
                    <a:pt x="765725" y="202395"/>
                    <a:pt x="752264" y="198481"/>
                  </a:cubicBezTo>
                  <a:cubicBezTo>
                    <a:pt x="731067" y="192314"/>
                    <a:pt x="703082" y="191164"/>
                    <a:pt x="541223" y="189815"/>
                  </a:cubicBezTo>
                  <a:cubicBezTo>
                    <a:pt x="416700" y="188776"/>
                    <a:pt x="344083" y="189792"/>
                    <a:pt x="322933" y="192866"/>
                  </a:cubicBezTo>
                  <a:cubicBezTo>
                    <a:pt x="207923" y="209586"/>
                    <a:pt x="110207" y="281823"/>
                    <a:pt x="62065" y="385728"/>
                  </a:cubicBezTo>
                  <a:cubicBezTo>
                    <a:pt x="39830" y="433720"/>
                    <a:pt x="32349" y="465609"/>
                    <a:pt x="29878" y="523119"/>
                  </a:cubicBezTo>
                  <a:cubicBezTo>
                    <a:pt x="28193" y="562517"/>
                    <a:pt x="29393" y="580216"/>
                    <a:pt x="35951" y="611834"/>
                  </a:cubicBezTo>
                  <a:cubicBezTo>
                    <a:pt x="49966" y="679495"/>
                    <a:pt x="91712" y="754210"/>
                    <a:pt x="139462" y="797079"/>
                  </a:cubicBezTo>
                  <a:lnTo>
                    <a:pt x="156525" y="812406"/>
                  </a:lnTo>
                  <a:lnTo>
                    <a:pt x="154193" y="840023"/>
                  </a:lnTo>
                  <a:cubicBezTo>
                    <a:pt x="149090" y="900367"/>
                    <a:pt x="146874" y="955831"/>
                    <a:pt x="149552" y="955831"/>
                  </a:cubicBezTo>
                  <a:cubicBezTo>
                    <a:pt x="151099" y="955831"/>
                    <a:pt x="183125" y="940129"/>
                    <a:pt x="220692" y="920941"/>
                  </a:cubicBezTo>
                  <a:lnTo>
                    <a:pt x="289014" y="886073"/>
                  </a:lnTo>
                  <a:lnTo>
                    <a:pt x="375647" y="886073"/>
                  </a:lnTo>
                  <a:cubicBezTo>
                    <a:pt x="468260" y="886096"/>
                    <a:pt x="475464" y="887667"/>
                    <a:pt x="469530" y="906416"/>
                  </a:cubicBezTo>
                  <a:cubicBezTo>
                    <a:pt x="466944" y="914521"/>
                    <a:pt x="463919" y="914798"/>
                    <a:pt x="382389" y="914798"/>
                  </a:cubicBezTo>
                  <a:lnTo>
                    <a:pt x="297950" y="914798"/>
                  </a:lnTo>
                  <a:lnTo>
                    <a:pt x="222424" y="953776"/>
                  </a:lnTo>
                  <a:cubicBezTo>
                    <a:pt x="180908" y="975204"/>
                    <a:pt x="142487" y="992730"/>
                    <a:pt x="137061" y="992730"/>
                  </a:cubicBezTo>
                  <a:cubicBezTo>
                    <a:pt x="131242" y="992730"/>
                    <a:pt x="124869" y="988966"/>
                    <a:pt x="121544" y="983517"/>
                  </a:cubicBezTo>
                  <a:close/>
                  <a:moveTo>
                    <a:pt x="684772" y="652730"/>
                  </a:moveTo>
                  <a:cubicBezTo>
                    <a:pt x="684772" y="651079"/>
                    <a:pt x="678515" y="646750"/>
                    <a:pt x="670872" y="643104"/>
                  </a:cubicBezTo>
                  <a:lnTo>
                    <a:pt x="656972" y="636477"/>
                  </a:lnTo>
                  <a:lnTo>
                    <a:pt x="654479" y="649008"/>
                  </a:lnTo>
                  <a:cubicBezTo>
                    <a:pt x="653093" y="655903"/>
                    <a:pt x="651962" y="666082"/>
                    <a:pt x="651962" y="671628"/>
                  </a:cubicBezTo>
                  <a:lnTo>
                    <a:pt x="651962" y="681714"/>
                  </a:lnTo>
                  <a:lnTo>
                    <a:pt x="668379" y="668721"/>
                  </a:lnTo>
                  <a:cubicBezTo>
                    <a:pt x="677384" y="661574"/>
                    <a:pt x="684772" y="654377"/>
                    <a:pt x="684772" y="652730"/>
                  </a:cubicBezTo>
                  <a:close/>
                  <a:moveTo>
                    <a:pt x="733815" y="608087"/>
                  </a:moveTo>
                  <a:lnTo>
                    <a:pt x="755727" y="588471"/>
                  </a:lnTo>
                  <a:lnTo>
                    <a:pt x="709571" y="566818"/>
                  </a:lnTo>
                  <a:cubicBezTo>
                    <a:pt x="684172" y="554910"/>
                    <a:pt x="662929" y="545743"/>
                    <a:pt x="662352" y="546448"/>
                  </a:cubicBezTo>
                  <a:cubicBezTo>
                    <a:pt x="661775" y="547152"/>
                    <a:pt x="660228" y="559840"/>
                    <a:pt x="658912" y="574646"/>
                  </a:cubicBezTo>
                  <a:lnTo>
                    <a:pt x="656510" y="601568"/>
                  </a:lnTo>
                  <a:lnTo>
                    <a:pt x="681932" y="614390"/>
                  </a:lnTo>
                  <a:cubicBezTo>
                    <a:pt x="695902" y="621442"/>
                    <a:pt x="708370" y="627324"/>
                    <a:pt x="709617" y="627460"/>
                  </a:cubicBezTo>
                  <a:cubicBezTo>
                    <a:pt x="710887" y="627598"/>
                    <a:pt x="721785" y="618877"/>
                    <a:pt x="733815" y="608087"/>
                  </a:cubicBezTo>
                  <a:close/>
                  <a:moveTo>
                    <a:pt x="987733" y="114941"/>
                  </a:moveTo>
                  <a:cubicBezTo>
                    <a:pt x="999693" y="88183"/>
                    <a:pt x="1000224" y="85197"/>
                    <a:pt x="994983" y="72696"/>
                  </a:cubicBezTo>
                  <a:cubicBezTo>
                    <a:pt x="990480" y="61903"/>
                    <a:pt x="983138" y="56248"/>
                    <a:pt x="957854" y="44068"/>
                  </a:cubicBezTo>
                  <a:cubicBezTo>
                    <a:pt x="924675" y="28098"/>
                    <a:pt x="914861" y="26186"/>
                    <a:pt x="901862" y="33148"/>
                  </a:cubicBezTo>
                  <a:cubicBezTo>
                    <a:pt x="892742" y="38025"/>
                    <a:pt x="868220" y="84098"/>
                    <a:pt x="870114" y="92797"/>
                  </a:cubicBezTo>
                  <a:cubicBezTo>
                    <a:pt x="871337" y="98341"/>
                    <a:pt x="960510" y="143733"/>
                    <a:pt x="970185" y="143733"/>
                  </a:cubicBezTo>
                  <a:cubicBezTo>
                    <a:pt x="972771" y="143733"/>
                    <a:pt x="980667" y="130776"/>
                    <a:pt x="987733" y="114941"/>
                  </a:cubicBezTo>
                  <a:close/>
                  <a:moveTo>
                    <a:pt x="219214" y="598799"/>
                  </a:moveTo>
                  <a:cubicBezTo>
                    <a:pt x="212818" y="578611"/>
                    <a:pt x="213903" y="578489"/>
                    <a:pt x="400099" y="578489"/>
                  </a:cubicBezTo>
                  <a:cubicBezTo>
                    <a:pt x="571355" y="578489"/>
                    <a:pt x="573826" y="578604"/>
                    <a:pt x="578282" y="586954"/>
                  </a:cubicBezTo>
                  <a:cubicBezTo>
                    <a:pt x="588973" y="606936"/>
                    <a:pt x="586641" y="607197"/>
                    <a:pt x="397467" y="607197"/>
                  </a:cubicBezTo>
                  <a:cubicBezTo>
                    <a:pt x="224109" y="607197"/>
                    <a:pt x="221846" y="607082"/>
                    <a:pt x="219214" y="598799"/>
                  </a:cubicBezTo>
                  <a:close/>
                  <a:moveTo>
                    <a:pt x="224409" y="496130"/>
                  </a:moveTo>
                  <a:cubicBezTo>
                    <a:pt x="214873" y="490570"/>
                    <a:pt x="215289" y="477286"/>
                    <a:pt x="225171" y="471993"/>
                  </a:cubicBezTo>
                  <a:cubicBezTo>
                    <a:pt x="230274" y="469266"/>
                    <a:pt x="293170" y="467749"/>
                    <a:pt x="401230" y="467749"/>
                  </a:cubicBezTo>
                  <a:cubicBezTo>
                    <a:pt x="548612" y="467749"/>
                    <a:pt x="570155" y="468546"/>
                    <a:pt x="575789" y="474194"/>
                  </a:cubicBezTo>
                  <a:cubicBezTo>
                    <a:pt x="579345" y="477738"/>
                    <a:pt x="582254" y="482220"/>
                    <a:pt x="582254" y="484155"/>
                  </a:cubicBezTo>
                  <a:cubicBezTo>
                    <a:pt x="582254" y="486088"/>
                    <a:pt x="579345" y="490570"/>
                    <a:pt x="575789" y="494114"/>
                  </a:cubicBezTo>
                  <a:cubicBezTo>
                    <a:pt x="570155" y="499769"/>
                    <a:pt x="548635" y="500545"/>
                    <a:pt x="400468" y="500434"/>
                  </a:cubicBezTo>
                  <a:cubicBezTo>
                    <a:pt x="293401" y="500365"/>
                    <a:pt x="228958" y="498779"/>
                    <a:pt x="224409" y="496130"/>
                  </a:cubicBezTo>
                  <a:close/>
                  <a:moveTo>
                    <a:pt x="221500" y="383864"/>
                  </a:moveTo>
                  <a:cubicBezTo>
                    <a:pt x="218775" y="380590"/>
                    <a:pt x="217759" y="374129"/>
                    <a:pt x="219214" y="369511"/>
                  </a:cubicBezTo>
                  <a:cubicBezTo>
                    <a:pt x="221823" y="361318"/>
                    <a:pt x="224617" y="361111"/>
                    <a:pt x="332146" y="361111"/>
                  </a:cubicBezTo>
                  <a:cubicBezTo>
                    <a:pt x="432240" y="361111"/>
                    <a:pt x="442769" y="361762"/>
                    <a:pt x="446348" y="368181"/>
                  </a:cubicBezTo>
                  <a:cubicBezTo>
                    <a:pt x="448865" y="372668"/>
                    <a:pt x="448887" y="377916"/>
                    <a:pt x="446417" y="382537"/>
                  </a:cubicBezTo>
                  <a:cubicBezTo>
                    <a:pt x="442838" y="389231"/>
                    <a:pt x="433787" y="389820"/>
                    <a:pt x="334478" y="389820"/>
                  </a:cubicBezTo>
                  <a:cubicBezTo>
                    <a:pt x="245051" y="389820"/>
                    <a:pt x="225587" y="388794"/>
                    <a:pt x="221500" y="383864"/>
                  </a:cubicBezTo>
                  <a:close/>
                </a:path>
              </a:pathLst>
            </a:custGeom>
            <a:solidFill>
              <a:schemeClr val="bg1"/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7C3906F3-028D-66B5-EE2A-D77701066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5162" y="43952"/>
            <a:ext cx="1822284" cy="1025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28B2F-EF26-CC9B-8824-903E6D23C6B3}"/>
              </a:ext>
            </a:extLst>
          </p:cNvPr>
          <p:cNvSpPr txBox="1"/>
          <p:nvPr/>
        </p:nvSpPr>
        <p:spPr>
          <a:xfrm>
            <a:off x="2848751" y="54702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PHIẾU HỌC TẬP SỐ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C9F37-0F33-7D86-2B5F-1CB6ECA7020D}"/>
              </a:ext>
            </a:extLst>
          </p:cNvPr>
          <p:cNvSpPr txBox="1"/>
          <p:nvPr/>
        </p:nvSpPr>
        <p:spPr>
          <a:xfrm>
            <a:off x="961297" y="1036397"/>
            <a:ext cx="10308975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8HS,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tượng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75069" y="369115"/>
            <a:ext cx="4499067" cy="10306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tiểu cầu</a:t>
            </a:r>
          </a:p>
        </p:txBody>
      </p:sp>
      <p:sp>
        <p:nvSpPr>
          <p:cNvPr id="132108" name="AutoShape 12"/>
          <p:cNvSpPr>
            <a:spLocks noChangeArrowheads="1"/>
          </p:cNvSpPr>
          <p:nvPr/>
        </p:nvSpPr>
        <p:spPr bwMode="auto">
          <a:xfrm>
            <a:off x="-73405" y="2090227"/>
            <a:ext cx="6324600" cy="2895600"/>
          </a:xfrm>
          <a:prstGeom prst="star8">
            <a:avLst>
              <a:gd name="adj" fmla="val 38250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676710" y="2660864"/>
            <a:ext cx="4824369" cy="175432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>
              <a:spcBef>
                <a:spcPct val="50000"/>
              </a:spcBef>
            </a:pPr>
            <a:r>
              <a:rPr lang="vi-VN" sz="3600" b="1">
                <a:solidFill>
                  <a:srgbClr val="FFFF00"/>
                </a:solidFill>
                <a:cs typeface="Arial"/>
              </a:rPr>
              <a:t>Bệnh máu khó đông là do thiếu yếu tố nào của tế bào máu?</a:t>
            </a:r>
          </a:p>
        </p:txBody>
      </p:sp>
      <p:pic>
        <p:nvPicPr>
          <p:cNvPr id="13318" name="Picture 19" descr="question_pop_up_from_box_rotate_hg_clr"/>
          <p:cNvPicPr>
            <a:picLocks noGrp="1" noChangeAspect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39177" y="202005"/>
            <a:ext cx="2039137" cy="1888222"/>
          </a:xfrm>
        </p:spPr>
      </p:pic>
      <p:pic>
        <p:nvPicPr>
          <p:cNvPr id="2050" name="Picture 2" descr="Mất máu nhiều dẫn đến điều gì? - Ferrovit">
            <a:extLst>
              <a:ext uri="{FF2B5EF4-FFF2-40B4-BE49-F238E27FC236}">
                <a16:creationId xmlns:a16="http://schemas.microsoft.com/office/drawing/2014/main" id="{A6C4B291-AA38-D0FB-5743-6D4983304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8"/>
          <a:stretch/>
        </p:blipFill>
        <p:spPr bwMode="auto">
          <a:xfrm>
            <a:off x="6762147" y="1585607"/>
            <a:ext cx="4499067" cy="36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00D1E5-5D10-CE13-3E21-24D443032501}"/>
              </a:ext>
            </a:extLst>
          </p:cNvPr>
          <p:cNvSpPr txBox="1"/>
          <p:nvPr/>
        </p:nvSpPr>
        <p:spPr>
          <a:xfrm>
            <a:off x="0" y="5590774"/>
            <a:ext cx="12192000" cy="109158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114300" algn="ctr" defTabSz="914400">
              <a:lnSpc>
                <a:spcPts val="4000"/>
              </a:lnSpc>
              <a:defRPr/>
            </a:pP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Ở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người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số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lượng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tiểu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cầu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quá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ít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,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dưới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35 000/ ml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máu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,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máu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sẽ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khó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đông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khi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bị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chảy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máu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,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thậm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chí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có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thể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chết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nếu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không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cấp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cứu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kịp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3000" b="1" err="1">
                <a:solidFill>
                  <a:schemeClr val="bg1"/>
                </a:solidFill>
                <a:latin typeface="Calibri" panose="020F0502020204030204"/>
              </a:rPr>
              <a:t>thời</a:t>
            </a:r>
            <a:r>
              <a:rPr lang="en-US" sz="3000" b="1">
                <a:solidFill>
                  <a:schemeClr val="bg1"/>
                </a:solidFill>
                <a:latin typeface="Calibri" panose="020F050202020403020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2108" grpId="0" bldLvl="0" animBg="1"/>
      <p:bldP spid="132109" grpId="0" bldLvl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E00873E-51D3-BA42-017C-EF2D0A82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3" y="1642424"/>
            <a:ext cx="10528181" cy="51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9037A-6037-7CE9-7096-4B97CF0CC920}"/>
              </a:ext>
            </a:extLst>
          </p:cNvPr>
          <p:cNvSpPr txBox="1"/>
          <p:nvPr/>
        </p:nvSpPr>
        <p:spPr>
          <a:xfrm>
            <a:off x="2969702" y="0"/>
            <a:ext cx="8802848" cy="1642424"/>
          </a:xfrm>
          <a:prstGeom prst="cloudCallout">
            <a:avLst>
              <a:gd name="adj1" fmla="val -6248"/>
              <a:gd name="adj2" fmla="val 11709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err="1"/>
              <a:t>Muốn</a:t>
            </a:r>
            <a:r>
              <a:rPr lang="en-US" sz="2800" b="1"/>
              <a:t> </a:t>
            </a:r>
            <a:r>
              <a:rPr lang="en-US" sz="2800" b="1" err="1"/>
              <a:t>máu</a:t>
            </a:r>
            <a:r>
              <a:rPr lang="en-US" sz="2800" b="1"/>
              <a:t> </a:t>
            </a:r>
            <a:r>
              <a:rPr lang="en-US" sz="2800" b="1" err="1"/>
              <a:t>không</a:t>
            </a:r>
            <a:r>
              <a:rPr lang="en-US" sz="2800" b="1"/>
              <a:t> </a:t>
            </a:r>
            <a:r>
              <a:rPr lang="en-US" sz="2800" b="1" err="1"/>
              <a:t>bị</a:t>
            </a:r>
            <a:r>
              <a:rPr lang="en-US" sz="2800" b="1"/>
              <a:t> </a:t>
            </a:r>
            <a:r>
              <a:rPr lang="en-US" sz="2800" b="1" err="1"/>
              <a:t>đông</a:t>
            </a:r>
            <a:r>
              <a:rPr lang="en-US" sz="2800" b="1"/>
              <a:t> </a:t>
            </a:r>
            <a:r>
              <a:rPr lang="en-US" sz="2800" b="1" err="1"/>
              <a:t>khi</a:t>
            </a:r>
            <a:r>
              <a:rPr lang="en-US" sz="2800" b="1"/>
              <a:t> </a:t>
            </a:r>
            <a:r>
              <a:rPr lang="en-US" sz="2800" b="1" err="1"/>
              <a:t>ra</a:t>
            </a:r>
            <a:r>
              <a:rPr lang="en-US" sz="2800" b="1"/>
              <a:t> </a:t>
            </a:r>
            <a:r>
              <a:rPr lang="en-US" sz="2800" b="1" err="1"/>
              <a:t>khỏi</a:t>
            </a:r>
            <a:r>
              <a:rPr lang="en-US" sz="2800" b="1"/>
              <a:t> </a:t>
            </a:r>
            <a:r>
              <a:rPr lang="en-US" sz="2800" b="1" err="1"/>
              <a:t>mạch</a:t>
            </a:r>
            <a:r>
              <a:rPr lang="en-US" sz="2800" b="1"/>
              <a:t> </a:t>
            </a:r>
            <a:r>
              <a:rPr lang="en-US" sz="2800" b="1" err="1"/>
              <a:t>thì</a:t>
            </a:r>
            <a:r>
              <a:rPr lang="en-US" sz="2800" b="1"/>
              <a:t> ta </a:t>
            </a:r>
            <a:r>
              <a:rPr lang="en-US" sz="2800" b="1" err="1"/>
              <a:t>làm</a:t>
            </a:r>
            <a:r>
              <a:rPr lang="en-US" sz="2800" b="1"/>
              <a:t> </a:t>
            </a:r>
            <a:r>
              <a:rPr lang="en-US" sz="2800" b="1" err="1"/>
              <a:t>thế</a:t>
            </a:r>
            <a:r>
              <a:rPr lang="en-US" sz="2800" b="1"/>
              <a:t> </a:t>
            </a:r>
            <a:r>
              <a:rPr lang="en-US" sz="2800" b="1" err="1"/>
              <a:t>nào</a:t>
            </a:r>
            <a:r>
              <a:rPr lang="en-US" sz="2800" b="1"/>
              <a:t>?</a:t>
            </a:r>
            <a:endParaRPr lang="vi-VN" sz="28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E96799-373B-3C2E-BFD7-79A9C9C29844}"/>
              </a:ext>
            </a:extLst>
          </p:cNvPr>
          <p:cNvSpPr/>
          <p:nvPr/>
        </p:nvSpPr>
        <p:spPr>
          <a:xfrm>
            <a:off x="5293453" y="5596155"/>
            <a:ext cx="1208014" cy="51872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ạn đã biết gì về quá trình đông máu trong cơ thể | Medlatec">
            <a:extLst>
              <a:ext uri="{FF2B5EF4-FFF2-40B4-BE49-F238E27FC236}">
                <a16:creationId xmlns:a16="http://schemas.microsoft.com/office/drawing/2014/main" id="{71D80D2C-0419-6F99-8310-5608B66F8F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57" y="2708108"/>
            <a:ext cx="5267956" cy="39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ông gòn 10g (Thành tín)">
            <a:extLst>
              <a:ext uri="{FF2B5EF4-FFF2-40B4-BE49-F238E27FC236}">
                <a16:creationId xmlns:a16="http://schemas.microsoft.com/office/drawing/2014/main" id="{67D3FEEE-E8D7-040B-1A68-12D571D4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5" y="83515"/>
            <a:ext cx="3018066" cy="24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Xét nghiệm chức năng đông máu có ý nghĩa gì trong y học? | Medlatec">
            <a:extLst>
              <a:ext uri="{FF2B5EF4-FFF2-40B4-BE49-F238E27FC236}">
                <a16:creationId xmlns:a16="http://schemas.microsoft.com/office/drawing/2014/main" id="{167033D0-900F-1338-616D-30F19057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6" y="2708108"/>
            <a:ext cx="6387663" cy="3950967"/>
          </a:xfrm>
          <a:prstGeom prst="rect">
            <a:avLst/>
          </a:prstGeom>
          <a:noFill/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6B6F6A5-740E-E715-0D53-E309D173592E}"/>
              </a:ext>
            </a:extLst>
          </p:cNvPr>
          <p:cNvSpPr/>
          <p:nvPr/>
        </p:nvSpPr>
        <p:spPr>
          <a:xfrm>
            <a:off x="5255580" y="198925"/>
            <a:ext cx="6516209" cy="1481908"/>
          </a:xfrm>
          <a:prstGeom prst="wedgeRoundRectCallout">
            <a:avLst>
              <a:gd name="adj1" fmla="val -55139"/>
              <a:gd name="adj2" fmla="val 74482"/>
              <a:gd name="adj3" fmla="val 16667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, ta hay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bông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cầm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máu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Tại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sao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bông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vai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cầm</a:t>
            </a:r>
            <a:r>
              <a:rPr lang="en-US" sz="2800" b="1" dirty="0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Myriad Pro Black Cond" panose="020B0806030403020204" pitchFamily="34" charset="0"/>
                <a:cs typeface="Arial"/>
              </a:rPr>
              <a:t>máu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lack Cond" panose="020B0806030403020204" pitchFamily="34" charset="0"/>
                <a:cs typeface="Arial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lack Cond" panose="020B0806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66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ấu tạo cơ thể &amp; hiểu biết đúng về: Tim và mạch máu | Học trị liệu">
            <a:extLst>
              <a:ext uri="{FF2B5EF4-FFF2-40B4-BE49-F238E27FC236}">
                <a16:creationId xmlns:a16="http://schemas.microsoft.com/office/drawing/2014/main" id="{864707C3-4838-D5CC-ADE4-611AB7310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4515" b="4576"/>
          <a:stretch/>
        </p:blipFill>
        <p:spPr bwMode="auto">
          <a:xfrm>
            <a:off x="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72A1C-B086-5768-36BA-4A37B795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193" y="1246739"/>
            <a:ext cx="5544998" cy="1124712"/>
          </a:xfrm>
        </p:spPr>
        <p:txBody>
          <a:bodyPr anchor="b">
            <a:no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#9Slide03 Swiss Condensed Bold"/>
                <a:cs typeface="Arial" panose="020B0604020202020204" pitchFamily="34" charset="0"/>
              </a:rPr>
              <a:t>Vì sao máu chảy trong mạch không bị đông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hễ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khỏi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rgbClr val="FFFF00"/>
                </a:solidFill>
                <a:latin typeface="#9Slide03 Swiss Condensed Bold"/>
                <a:cs typeface="Times New Roman" pitchFamily="18" charset="0"/>
              </a:rPr>
              <a:t> ?</a:t>
            </a:r>
            <a:endParaRPr lang="en-US" sz="3200" dirty="0">
              <a:latin typeface="#9Slide03 Swiss Condensed Bold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056AD0-DB34-B866-5205-A844AB269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697" y="3065767"/>
            <a:ext cx="4959644" cy="3207258"/>
          </a:xfrm>
        </p:spPr>
        <p:txBody>
          <a:bodyPr anchor="t"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Myriad Pro Black Cond" panose="020B0806030403020204" pitchFamily="34" charset="0"/>
                <a:cs typeface="Arial" panose="020B0604020202020204" pitchFamily="34" charset="0"/>
              </a:rPr>
              <a:t>Mặt trong của hệ mạch rất nhẵn và trơn nên không làm cho tiểu cầu bị vỡ ra để giải phóng các yếu tố đông máu.</a:t>
            </a:r>
            <a:endParaRPr lang="en-US" sz="2400">
              <a:latin typeface="Myriad Pro Black Cond" panose="020B0806030403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Ngoài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ra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,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trên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thành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mạch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máu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có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Myriad Pro Black Cond" panose="020B0806030403020204" pitchFamily="34" charset="0"/>
                <a:cs typeface="Arial" panose="020B0604020202020204" pitchFamily="34" charset="0"/>
              </a:rPr>
              <a:t>chất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Myriad Pro Black Cond" panose="020B0806030403020204" pitchFamily="34" charset="0"/>
                <a:cs typeface="Arial" panose="020B0604020202020204" pitchFamily="34" charset="0"/>
              </a:rPr>
              <a:t>chống đông tự nhiên</a:t>
            </a:r>
            <a:r>
              <a:rPr lang="en-US" sz="2400">
                <a:latin typeface="Myriad Pro Black Cond" panose="020B0806030403020204" pitchFamily="34" charset="0"/>
                <a:cs typeface="Arial" panose="020B0604020202020204" pitchFamily="34" charset="0"/>
              </a:rPr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61085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D641-F410-EB6F-E567-C80869CC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Xơ vữa động mạch cảnh - Nguyên nhân và giải pháp điều trị">
            <a:extLst>
              <a:ext uri="{FF2B5EF4-FFF2-40B4-BE49-F238E27FC236}">
                <a16:creationId xmlns:a16="http://schemas.microsoft.com/office/drawing/2014/main" id="{3532A785-4071-FF77-153F-3BC2274EF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r="11091" b="-1"/>
          <a:stretch/>
        </p:blipFill>
        <p:spPr bwMode="auto">
          <a:xfrm>
            <a:off x="53131" y="183117"/>
            <a:ext cx="6706928" cy="60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89006-D16A-B8EF-87C0-0403FAE230BD}"/>
              </a:ext>
            </a:extLst>
          </p:cNvPr>
          <p:cNvSpPr txBox="1"/>
          <p:nvPr/>
        </p:nvSpPr>
        <p:spPr>
          <a:xfrm>
            <a:off x="6693764" y="3815219"/>
            <a:ext cx="5286812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/>
              <a:t>Xơ</a:t>
            </a:r>
            <a:r>
              <a:rPr lang="en-US" sz="2800" dirty="0"/>
              <a:t> </a:t>
            </a:r>
            <a:r>
              <a:rPr lang="en-US" sz="2800" dirty="0" err="1"/>
              <a:t>vữa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máu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=&gt;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nghẽn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</a:t>
            </a:r>
            <a:r>
              <a:rPr lang="en-US" sz="2800" dirty="0" err="1"/>
              <a:t>máu</a:t>
            </a:r>
            <a:r>
              <a:rPr lang="en-US" sz="2800" dirty="0"/>
              <a:t> =&gt; </a:t>
            </a:r>
            <a:r>
              <a:rPr lang="en-US" sz="2800" dirty="0" err="1"/>
              <a:t>máu</a:t>
            </a:r>
            <a:r>
              <a:rPr lang="en-US" sz="2800" dirty="0"/>
              <a:t>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oxi</a:t>
            </a:r>
            <a:r>
              <a:rPr lang="en-US" sz="2800" dirty="0"/>
              <a:t> </a:t>
            </a:r>
            <a:r>
              <a:rPr lang="en-US" sz="2800" dirty="0" err="1"/>
              <a:t>cung</a:t>
            </a:r>
            <a:r>
              <a:rPr lang="en-US" sz="2800" dirty="0"/>
              <a:t> </a:t>
            </a:r>
            <a:r>
              <a:rPr lang="en-US" sz="2800" dirty="0" err="1"/>
              <a:t>cấp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giảm</a:t>
            </a:r>
            <a:r>
              <a:rPr lang="en-US" sz="2800" dirty="0"/>
              <a:t> =&gt;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tai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</a:t>
            </a:r>
            <a:r>
              <a:rPr lang="en-US" sz="2800" dirty="0" err="1"/>
              <a:t>máu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(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quỵ</a:t>
            </a:r>
            <a:r>
              <a:rPr lang="en-US" sz="2800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F6004-3AA9-4FCB-3AC7-E29482039251}"/>
              </a:ext>
            </a:extLst>
          </p:cNvPr>
          <p:cNvSpPr txBox="1"/>
          <p:nvPr/>
        </p:nvSpPr>
        <p:spPr>
          <a:xfrm>
            <a:off x="1840280" y="6334780"/>
            <a:ext cx="2992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vữa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mạch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A8B78-1B7B-F23E-3D26-7562418C09A5}"/>
              </a:ext>
            </a:extLst>
          </p:cNvPr>
          <p:cNvSpPr txBox="1"/>
          <p:nvPr/>
        </p:nvSpPr>
        <p:spPr>
          <a:xfrm>
            <a:off x="5359098" y="5723449"/>
            <a:ext cx="1400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1AF95-9131-42C8-F586-C3FE71071A72}"/>
              </a:ext>
            </a:extLst>
          </p:cNvPr>
          <p:cNvSpPr txBox="1"/>
          <p:nvPr/>
        </p:nvSpPr>
        <p:spPr>
          <a:xfrm>
            <a:off x="27265" y="2782669"/>
            <a:ext cx="17008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EEAF7E9-D5DB-1D75-5735-2A6E73210F48}"/>
              </a:ext>
            </a:extLst>
          </p:cNvPr>
          <p:cNvSpPr/>
          <p:nvPr/>
        </p:nvSpPr>
        <p:spPr>
          <a:xfrm>
            <a:off x="6551720" y="198925"/>
            <a:ext cx="5220069" cy="1481908"/>
          </a:xfrm>
          <a:prstGeom prst="wedgeRoundRectCallout">
            <a:avLst>
              <a:gd name="adj1" fmla="val -49603"/>
              <a:gd name="adj2" fmla="val 7807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42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/>
          <p:nvPr/>
        </p:nvSpPr>
        <p:spPr>
          <a:xfrm>
            <a:off x="2947988" y="2438400"/>
            <a:ext cx="4343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3075" name="AutoShape 212"/>
          <p:cNvSpPr>
            <a:spLocks noChangeArrowheads="1"/>
          </p:cNvSpPr>
          <p:nvPr/>
        </p:nvSpPr>
        <p:spPr bwMode="auto">
          <a:xfrm>
            <a:off x="2514600" y="-55562"/>
            <a:ext cx="8077200" cy="1333500"/>
          </a:xfrm>
          <a:prstGeom prst="cloudCallout">
            <a:avLst>
              <a:gd name="adj1" fmla="val -18444"/>
              <a:gd name="adj2" fmla="val 70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5400" b="1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Tình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5400" b="1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huống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15363" name="TextBox 9"/>
          <p:cNvSpPr txBox="1"/>
          <p:nvPr/>
        </p:nvSpPr>
        <p:spPr>
          <a:xfrm>
            <a:off x="2133600" y="4953000"/>
            <a:ext cx="8458200" cy="36933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978" y="1740031"/>
            <a:ext cx="5822501" cy="4435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 Trong vụ tai nạn thương tâm n</a:t>
            </a:r>
            <a:r>
              <a:rPr sz="3200" noProof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à</a:t>
            </a: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y các nạn nhân đã </a:t>
            </a:r>
            <a:r>
              <a:rPr sz="3200" b="1" noProof="1">
                <a:solidFill>
                  <a:srgbClr val="FF0000"/>
                </a:solidFill>
                <a:cs typeface="Times New Roman" panose="02020603050405020304" pitchFamily="18" charset="0"/>
              </a:rPr>
              <a:t>mất rất nhiều máu</a:t>
            </a:r>
            <a:r>
              <a:rPr sz="3200" b="1" noProof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sz="3200" noProof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à</a:t>
            </a: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 họ đã được đưa đến bệnh viện để cấp cứu.</a:t>
            </a:r>
          </a:p>
          <a:p>
            <a:pPr eaLnBrk="1" hangingPunct="1">
              <a:lnSpc>
                <a:spcPct val="150000"/>
              </a:lnSpc>
            </a:pP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 Theo em, để cứu sống bệnh nhân thì các bác sĩ phải l</a:t>
            </a:r>
            <a:r>
              <a:rPr sz="3200" noProof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à</a:t>
            </a:r>
            <a:r>
              <a:rPr sz="3200" noProof="1">
                <a:solidFill>
                  <a:srgbClr val="000000"/>
                </a:solidFill>
                <a:cs typeface="Times New Roman" panose="02020603050405020304" pitchFamily="18" charset="0"/>
              </a:rPr>
              <a:t>m gì đầu tiên? </a:t>
            </a:r>
            <a:endParaRPr sz="3200" noProof="1">
              <a:solidFill>
                <a:srgbClr val="000000"/>
              </a:solidFill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4138"/>
            <a:ext cx="5334000" cy="4967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10300" y="6397625"/>
            <a:ext cx="510540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r>
              <a:rPr noProof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vi-VN" noProof="1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r>
              <a:rPr noProof="1">
                <a:solidFill>
                  <a:srgbClr val="FF0000"/>
                </a:solidFill>
                <a:cs typeface="Times New Roman" panose="02020603050405020304" pitchFamily="18" charset="0"/>
              </a:rPr>
              <a:t>i nạn giữa xe container với xe khách</a:t>
            </a:r>
            <a:endParaRPr noProof="1">
              <a:solidFill>
                <a:srgbClr val="FF0000"/>
              </a:solidFill>
              <a:ea typeface="Times New Roman" panose="02020603050405020304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">
            <a:extLst>
              <a:ext uri="{FF2B5EF4-FFF2-40B4-BE49-F238E27FC236}">
                <a16:creationId xmlns:a16="http://schemas.microsoft.com/office/drawing/2014/main" id="{4889A89F-126F-4991-82C5-CB681A5E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69" y="4420917"/>
            <a:ext cx="3949652" cy="12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ver">
            <a:extLst>
              <a:ext uri="{FF2B5EF4-FFF2-40B4-BE49-F238E27FC236}">
                <a16:creationId xmlns:a16="http://schemas.microsoft.com/office/drawing/2014/main" id="{9D5C98DF-8A0C-4991-9DE0-1B6E2A6B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02" y="4724959"/>
            <a:ext cx="2309909" cy="66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>
            <a:extLst>
              <a:ext uri="{FF2B5EF4-FFF2-40B4-BE49-F238E27FC236}">
                <a16:creationId xmlns:a16="http://schemas.microsoft.com/office/drawing/2014/main" id="{8C27864B-A44D-4139-B518-A22BE9B7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42" y="5836327"/>
            <a:ext cx="1683333" cy="7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over">
            <a:extLst>
              <a:ext uri="{FF2B5EF4-FFF2-40B4-BE49-F238E27FC236}">
                <a16:creationId xmlns:a16="http://schemas.microsoft.com/office/drawing/2014/main" id="{ECE68757-D4D7-4697-934D-09760B3D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25" y="4751511"/>
            <a:ext cx="2167888" cy="17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>
            <a:extLst>
              <a:ext uri="{FF2B5EF4-FFF2-40B4-BE49-F238E27FC236}">
                <a16:creationId xmlns:a16="http://schemas.microsoft.com/office/drawing/2014/main" id="{EA87F7B5-D50C-4928-8B49-01A02EA4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05" y="3107075"/>
            <a:ext cx="4061375" cy="9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over">
            <a:extLst>
              <a:ext uri="{FF2B5EF4-FFF2-40B4-BE49-F238E27FC236}">
                <a16:creationId xmlns:a16="http://schemas.microsoft.com/office/drawing/2014/main" id="{BFD29D81-AD6F-43CF-8EEA-8F862D4A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20" y="3452232"/>
            <a:ext cx="2386593" cy="17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ver">
            <a:extLst>
              <a:ext uri="{FF2B5EF4-FFF2-40B4-BE49-F238E27FC236}">
                <a16:creationId xmlns:a16="http://schemas.microsoft.com/office/drawing/2014/main" id="{23515706-98BB-437B-920C-B8908A0D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0" y="3012445"/>
            <a:ext cx="3879149" cy="24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over">
            <a:extLst>
              <a:ext uri="{FF2B5EF4-FFF2-40B4-BE49-F238E27FC236}">
                <a16:creationId xmlns:a16="http://schemas.microsoft.com/office/drawing/2014/main" id="{D745A43C-0ACD-4B27-BFBD-D230F11F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57" y="1274111"/>
            <a:ext cx="5996148" cy="14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over">
            <a:extLst>
              <a:ext uri="{FF2B5EF4-FFF2-40B4-BE49-F238E27FC236}">
                <a16:creationId xmlns:a16="http://schemas.microsoft.com/office/drawing/2014/main" id="{B219AC65-3A08-460E-A39A-5BC0BA1D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56" y="210762"/>
            <a:ext cx="5993704" cy="13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over">
            <a:extLst>
              <a:ext uri="{FF2B5EF4-FFF2-40B4-BE49-F238E27FC236}">
                <a16:creationId xmlns:a16="http://schemas.microsoft.com/office/drawing/2014/main" id="{AE6C982A-EF2D-402D-8422-F2F48329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0" y="984590"/>
            <a:ext cx="3660316" cy="243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over">
            <a:extLst>
              <a:ext uri="{FF2B5EF4-FFF2-40B4-BE49-F238E27FC236}">
                <a16:creationId xmlns:a16="http://schemas.microsoft.com/office/drawing/2014/main" id="{27E4D60D-E056-48DC-8612-D436485C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8" y="2660164"/>
            <a:ext cx="1797427" cy="12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DB4484B8-E0AA-48A2-BE7B-86C5AD53A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492" y="5852146"/>
            <a:ext cx="2878053" cy="5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latin typeface="Myriad Pro Black Cond" panose="020B0806030403020204" pitchFamily="34" charset="0"/>
                <a:cs typeface="Arial"/>
                <a:sym typeface="Arial"/>
              </a:rPr>
              <a:t>T</a:t>
            </a:r>
            <a:r>
              <a:rPr lang="vi-VN" sz="2800" b="1" kern="0">
                <a:solidFill>
                  <a:srgbClr val="FF0000"/>
                </a:solidFill>
                <a:latin typeface="Myriad Pro Black Cond" panose="020B0806030403020204" pitchFamily="34" charset="0"/>
                <a:cs typeface="Arial"/>
                <a:sym typeface="Arial"/>
              </a:rPr>
              <a:t>iểu cầu có vai trò gì ?</a:t>
            </a:r>
          </a:p>
        </p:txBody>
      </p:sp>
    </p:spTree>
    <p:extLst>
      <p:ext uri="{BB962C8B-B14F-4D97-AF65-F5344CB8AC3E}">
        <p14:creationId xmlns:p14="http://schemas.microsoft.com/office/powerpoint/2010/main" val="22474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6000">
              <a:schemeClr val="tx1"/>
            </a:gs>
            <a:gs pos="40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áu lỡ hiến máu khi bị viêm khớp dạng thấp?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0" y1="6720" x2="38400" y2="81600"/>
                        <a14:foregroundMark x1="37700" y1="79040" x2="38100" y2="8000"/>
                        <a14:foregroundMark x1="21100" y1="800" x2="34300" y2="14080"/>
                        <a14:foregroundMark x1="21000" y1="1920" x2="1800" y2="13600"/>
                        <a14:foregroundMark x1="17500" y1="6240" x2="23400" y2="8480"/>
                        <a14:foregroundMark x1="3200" y1="12000" x2="4200" y2="83040"/>
                        <a14:foregroundMark x1="10700" y1="30720" x2="31300" y2="55360"/>
                        <a14:foregroundMark x1="14600" y1="29280" x2="30000" y2="29440"/>
                        <a14:foregroundMark x1="30000" y1="29440" x2="31000" y2="53920"/>
                        <a14:foregroundMark x1="27300" y1="37440" x2="28400" y2="39840"/>
                        <a14:foregroundMark x1="28200" y1="38400" x2="25200" y2="28320"/>
                        <a14:foregroundMark x1="9800" y1="32160" x2="11000" y2="54880"/>
                        <a14:foregroundMark x1="5100" y1="17440" x2="23000" y2="12640"/>
                        <a14:foregroundMark x1="10900" y1="34240" x2="21000" y2="57440"/>
                        <a14:foregroundMark x1="6900" y1="14720" x2="19800" y2="15040"/>
                        <a14:foregroundMark x1="7100" y1="10080" x2="19600" y2="13280"/>
                        <a14:foregroundMark x1="5600" y1="32320" x2="4800" y2="64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8" y="2167266"/>
            <a:ext cx="5995814" cy="374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02455" y="2594408"/>
            <a:ext cx="4969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Myriad Pro Black Cond" panose="020B0806030403020204" pitchFamily="34" charset="0"/>
              </a:rPr>
              <a:t>II. </a:t>
            </a:r>
            <a:r>
              <a:rPr lang="vi-VN" sz="4400" b="1">
                <a:latin typeface="Myriad Pro Black Cond" panose="020B0806030403020204" pitchFamily="34" charset="0"/>
              </a:rPr>
              <a:t>NGUYÊN TẮC TRUYỀN MÁU</a:t>
            </a:r>
            <a:endParaRPr lang="en-US" sz="4400" b="1">
              <a:latin typeface="Myriad Pro Black Cond" panose="020B0806030403020204" pitchFamily="34" charset="0"/>
            </a:endParaRPr>
          </a:p>
        </p:txBody>
      </p:sp>
      <p:pic>
        <p:nvPicPr>
          <p:cNvPr id="3076" name="Picture 4" descr="Chảy máu âm đạo khi mang tha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" b="97006" l="2200" r="98600">
                        <a14:foregroundMark x1="67000" y1="15569" x2="76600" y2="31737"/>
                        <a14:foregroundMark x1="28800" y1="28443" x2="30200" y2="31138"/>
                        <a14:foregroundMark x1="45800" y1="20359" x2="48600" y2="28144"/>
                        <a14:foregroundMark x1="17800" y1="86228" x2="21600" y2="88623"/>
                        <a14:foregroundMark x1="27200" y1="87126" x2="30200" y2="88623"/>
                        <a14:foregroundMark x1="84600" y1="29042" x2="80800" y2="23952"/>
                        <a14:foregroundMark x1="16400" y1="41018" x2="23400" y2="41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0" y="4682015"/>
            <a:ext cx="2899152" cy="19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ấu tạo và thành phần của hồng cầu trong máu hiểu như thế nào | HoiBenh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" b="96763" l="87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27" y="262549"/>
            <a:ext cx="2892316" cy="2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1930792" y="498446"/>
            <a:ext cx="833041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>
              <a:spcBef>
                <a:spcPct val="50000"/>
              </a:spcBef>
            </a:pPr>
            <a:r>
              <a:rPr sz="3600" b="1">
                <a:solidFill>
                  <a:srgbClr val="FF0000"/>
                </a:solidFill>
                <a:cs typeface="Arial"/>
              </a:rPr>
              <a:t>Ý tưởng truyền máu có từ bao giờ?</a:t>
            </a:r>
          </a:p>
        </p:txBody>
      </p:sp>
      <p:pic>
        <p:nvPicPr>
          <p:cNvPr id="251917" name="Picture 13" descr="MCj03704740000[1]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352449" y="1539206"/>
            <a:ext cx="5487099" cy="497516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44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3-149369471583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85" b="31059"/>
          <a:stretch/>
        </p:blipFill>
        <p:spPr>
          <a:xfrm>
            <a:off x="-3047" y="6303"/>
            <a:ext cx="9669642" cy="6857990"/>
          </a:xfrm>
          <a:prstGeom prst="rect">
            <a:avLst/>
          </a:prstGeom>
        </p:spPr>
      </p:pic>
      <p:sp>
        <p:nvSpPr>
          <p:cNvPr id="15645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ext Box 2"/>
          <p:cNvSpPr txBox="1"/>
          <p:nvPr/>
        </p:nvSpPr>
        <p:spPr>
          <a:xfrm>
            <a:off x="6820250" y="765534"/>
            <a:ext cx="5167618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342900" algn="just" defTabSz="914400" fontAlgn="base">
              <a:lnSpc>
                <a:spcPts val="3300"/>
              </a:lnSpc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400"/>
              <a:t>Ý </a:t>
            </a:r>
            <a:r>
              <a:rPr lang="en-US" sz="2400" err="1"/>
              <a:t>tưởng</a:t>
            </a:r>
            <a:r>
              <a:rPr lang="en-US" sz="2400"/>
              <a:t> </a:t>
            </a:r>
            <a:r>
              <a:rPr lang="en-US" sz="2400" err="1"/>
              <a:t>truyền</a:t>
            </a:r>
            <a:r>
              <a:rPr lang="en-US" sz="2400"/>
              <a:t> </a:t>
            </a:r>
            <a:r>
              <a:rPr lang="en-US" sz="2400" err="1"/>
              <a:t>máu</a:t>
            </a:r>
            <a:r>
              <a:rPr lang="en-US" sz="2400"/>
              <a:t> </a:t>
            </a:r>
            <a:r>
              <a:rPr lang="en-US" sz="2400" err="1"/>
              <a:t>bắt</a:t>
            </a:r>
            <a:r>
              <a:rPr lang="en-US" sz="2400"/>
              <a:t> </a:t>
            </a:r>
            <a:r>
              <a:rPr lang="en-US" sz="2400" err="1"/>
              <a:t>đầu</a:t>
            </a:r>
            <a:r>
              <a:rPr lang="en-US" sz="2400"/>
              <a:t> </a:t>
            </a:r>
            <a:r>
              <a:rPr lang="en-US" sz="2400" err="1"/>
              <a:t>vào</a:t>
            </a:r>
            <a:r>
              <a:rPr lang="en-US" sz="2400"/>
              <a:t> </a:t>
            </a:r>
            <a:r>
              <a:rPr lang="en-US" sz="2400" b="1" err="1">
                <a:solidFill>
                  <a:srgbClr val="0000FF"/>
                </a:solidFill>
              </a:rPr>
              <a:t>đầu</a:t>
            </a: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en-US" sz="2400" b="1" err="1">
                <a:solidFill>
                  <a:srgbClr val="0000FF"/>
                </a:solidFill>
              </a:rPr>
              <a:t>thế</a:t>
            </a: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en-US" sz="2400" b="1" err="1">
                <a:solidFill>
                  <a:srgbClr val="0000FF"/>
                </a:solidFill>
              </a:rPr>
              <a:t>kỉ</a:t>
            </a:r>
            <a:r>
              <a:rPr lang="en-US" sz="2400" b="1">
                <a:solidFill>
                  <a:srgbClr val="0000FF"/>
                </a:solidFill>
              </a:rPr>
              <a:t> 17</a:t>
            </a:r>
            <a:r>
              <a:rPr lang="en-US" sz="2400"/>
              <a:t>, </a:t>
            </a:r>
            <a:r>
              <a:rPr lang="en-US" sz="2400" err="1"/>
              <a:t>trong</a:t>
            </a:r>
            <a:r>
              <a:rPr lang="en-US" sz="2400"/>
              <a:t> </a:t>
            </a:r>
            <a:r>
              <a:rPr lang="en-US" sz="2400" err="1"/>
              <a:t>suốt</a:t>
            </a:r>
            <a:r>
              <a:rPr lang="en-US" sz="2400"/>
              <a:t> </a:t>
            </a:r>
            <a:r>
              <a:rPr lang="en-US" sz="2400" err="1"/>
              <a:t>thể</a:t>
            </a:r>
            <a:r>
              <a:rPr lang="en-US" sz="2400"/>
              <a:t> </a:t>
            </a:r>
            <a:r>
              <a:rPr lang="en-US" sz="2400" err="1"/>
              <a:t>kỉ</a:t>
            </a:r>
            <a:r>
              <a:rPr lang="en-US" sz="2400"/>
              <a:t> 18 </a:t>
            </a:r>
            <a:r>
              <a:rPr lang="en-US" sz="2400" err="1"/>
              <a:t>đã</a:t>
            </a:r>
            <a:r>
              <a:rPr lang="en-US" sz="2400"/>
              <a:t> </a:t>
            </a:r>
            <a:r>
              <a:rPr lang="en-US" sz="2400" err="1"/>
              <a:t>có</a:t>
            </a:r>
            <a:r>
              <a:rPr lang="en-US" sz="2400"/>
              <a:t> </a:t>
            </a:r>
            <a:r>
              <a:rPr lang="en-US" sz="2400" err="1"/>
              <a:t>nhiều</a:t>
            </a:r>
            <a:r>
              <a:rPr lang="en-US" sz="2400"/>
              <a:t> </a:t>
            </a:r>
            <a:r>
              <a:rPr lang="en-US" sz="2400" err="1"/>
              <a:t>thử</a:t>
            </a:r>
            <a:r>
              <a:rPr lang="en-US" sz="2400"/>
              <a:t> </a:t>
            </a:r>
            <a:r>
              <a:rPr lang="en-US" sz="2400" err="1"/>
              <a:t>nghiệm</a:t>
            </a:r>
            <a:r>
              <a:rPr lang="en-US" sz="2400"/>
              <a:t> </a:t>
            </a:r>
            <a:r>
              <a:rPr lang="en-US" sz="2400" err="1"/>
              <a:t>nhưng</a:t>
            </a:r>
            <a:r>
              <a:rPr lang="en-US" sz="2400"/>
              <a:t> </a:t>
            </a:r>
            <a:r>
              <a:rPr lang="en-US" sz="2400" err="1"/>
              <a:t>thường</a:t>
            </a:r>
            <a:r>
              <a:rPr lang="en-US" sz="2400"/>
              <a:t> </a:t>
            </a:r>
            <a:r>
              <a:rPr lang="en-US" sz="2400" err="1"/>
              <a:t>gặp</a:t>
            </a:r>
            <a:r>
              <a:rPr lang="en-US" sz="2400"/>
              <a:t> tai </a:t>
            </a:r>
            <a:r>
              <a:rPr lang="en-US" sz="2400" err="1"/>
              <a:t>biến</a:t>
            </a:r>
            <a:r>
              <a:rPr lang="en-US" sz="2400"/>
              <a:t> </a:t>
            </a:r>
            <a:r>
              <a:rPr lang="en-US" sz="2400" err="1"/>
              <a:t>chết</a:t>
            </a:r>
            <a:r>
              <a:rPr lang="en-US" sz="2400"/>
              <a:t> </a:t>
            </a:r>
            <a:r>
              <a:rPr lang="en-US" sz="2400" err="1"/>
              <a:t>người</a:t>
            </a:r>
            <a:r>
              <a:rPr lang="en-US" sz="2400"/>
              <a:t>. </a:t>
            </a:r>
          </a:p>
          <a:p>
            <a:pPr marL="571500" indent="-342900" algn="just" defTabSz="914400" fontAlgn="base">
              <a:lnSpc>
                <a:spcPts val="3300"/>
              </a:lnSpc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400" err="1"/>
              <a:t>Mãi</a:t>
            </a:r>
            <a:r>
              <a:rPr lang="en-US" sz="2400"/>
              <a:t> </a:t>
            </a:r>
            <a:r>
              <a:rPr lang="en-US" sz="2400" err="1"/>
              <a:t>tới</a:t>
            </a:r>
            <a:r>
              <a:rPr lang="en-US" sz="2400"/>
              <a:t> </a:t>
            </a:r>
            <a:r>
              <a:rPr lang="en-US" sz="2400" err="1"/>
              <a:t>đầu</a:t>
            </a:r>
            <a:r>
              <a:rPr lang="en-US" sz="2400"/>
              <a:t> </a:t>
            </a:r>
            <a:r>
              <a:rPr lang="en-US" sz="2400" err="1"/>
              <a:t>thế</a:t>
            </a:r>
            <a:r>
              <a:rPr lang="en-US" sz="2400"/>
              <a:t> </a:t>
            </a:r>
            <a:r>
              <a:rPr lang="en-US" sz="2400" err="1"/>
              <a:t>kỉ</a:t>
            </a:r>
            <a:r>
              <a:rPr lang="en-US" sz="2400"/>
              <a:t> 20 (1901) </a:t>
            </a:r>
            <a:r>
              <a:rPr lang="en-US" sz="2400" b="1">
                <a:solidFill>
                  <a:srgbClr val="FF0000"/>
                </a:solidFill>
              </a:rPr>
              <a:t>Karl Landsteiner</a:t>
            </a:r>
            <a:r>
              <a:rPr lang="en-US" sz="2400"/>
              <a:t> – </a:t>
            </a:r>
            <a:r>
              <a:rPr lang="en-US" sz="2400" err="1"/>
              <a:t>Nhà</a:t>
            </a:r>
            <a:r>
              <a:rPr lang="en-US" sz="2400"/>
              <a:t> khoa </a:t>
            </a:r>
            <a:r>
              <a:rPr lang="en-US" sz="2400" err="1"/>
              <a:t>học</a:t>
            </a:r>
            <a:r>
              <a:rPr lang="en-US" sz="2400"/>
              <a:t> </a:t>
            </a:r>
            <a:r>
              <a:rPr lang="en-US" sz="2400" err="1"/>
              <a:t>người</a:t>
            </a:r>
            <a:r>
              <a:rPr lang="en-US" sz="2400"/>
              <a:t> </a:t>
            </a:r>
            <a:r>
              <a:rPr lang="en-US" sz="2400" err="1"/>
              <a:t>Áo</a:t>
            </a:r>
            <a:r>
              <a:rPr lang="en-US" sz="2400"/>
              <a:t> </a:t>
            </a:r>
            <a:r>
              <a:rPr lang="en-US" sz="2400" err="1"/>
              <a:t>mới</a:t>
            </a:r>
            <a:r>
              <a:rPr lang="en-US" sz="2400"/>
              <a:t> </a:t>
            </a:r>
            <a:r>
              <a:rPr lang="en-US" sz="2400" err="1"/>
              <a:t>tìm</a:t>
            </a:r>
            <a:r>
              <a:rPr lang="en-US" sz="2400"/>
              <a:t> </a:t>
            </a:r>
            <a:r>
              <a:rPr lang="en-US" sz="2400" err="1"/>
              <a:t>ra</a:t>
            </a:r>
            <a:r>
              <a:rPr lang="en-US" sz="2400"/>
              <a:t> </a:t>
            </a:r>
            <a:r>
              <a:rPr lang="en-US" sz="2400" err="1"/>
              <a:t>nguyên</a:t>
            </a:r>
            <a:r>
              <a:rPr lang="en-US" sz="2400"/>
              <a:t> </a:t>
            </a:r>
            <a:r>
              <a:rPr lang="en-US" sz="2400" err="1"/>
              <a:t>nhân</a:t>
            </a:r>
            <a:r>
              <a:rPr lang="en-US" sz="2400"/>
              <a:t> </a:t>
            </a:r>
            <a:r>
              <a:rPr lang="en-US" sz="2400" err="1"/>
              <a:t>của</a:t>
            </a:r>
            <a:r>
              <a:rPr lang="en-US" sz="2400"/>
              <a:t> </a:t>
            </a:r>
            <a:r>
              <a:rPr lang="en-US" sz="2400" err="1"/>
              <a:t>các</a:t>
            </a:r>
            <a:r>
              <a:rPr lang="en-US" sz="2400"/>
              <a:t> tai </a:t>
            </a:r>
            <a:r>
              <a:rPr lang="en-US" sz="2400" err="1"/>
              <a:t>biến</a:t>
            </a:r>
            <a:r>
              <a:rPr lang="en-US" sz="2400"/>
              <a:t> </a:t>
            </a:r>
            <a:r>
              <a:rPr lang="en-US" sz="2400" err="1"/>
              <a:t>là</a:t>
            </a:r>
            <a:r>
              <a:rPr lang="en-US" sz="2400"/>
              <a:t> </a:t>
            </a:r>
            <a:r>
              <a:rPr lang="en-US" sz="2400" b="1" err="1">
                <a:solidFill>
                  <a:srgbClr val="00B050"/>
                </a:solidFill>
              </a:rPr>
              <a:t>sự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kết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dính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của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hồng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cầu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err="1"/>
              <a:t>khi</a:t>
            </a:r>
            <a:r>
              <a:rPr lang="en-US" sz="2400"/>
              <a:t> </a:t>
            </a:r>
            <a:r>
              <a:rPr lang="en-US" sz="2400" err="1"/>
              <a:t>được</a:t>
            </a:r>
            <a:r>
              <a:rPr lang="en-US" sz="2400"/>
              <a:t> </a:t>
            </a:r>
            <a:r>
              <a:rPr lang="en-US" sz="2400" err="1"/>
              <a:t>truyền</a:t>
            </a:r>
            <a:r>
              <a:rPr lang="en-US" sz="2400"/>
              <a:t> </a:t>
            </a:r>
            <a:r>
              <a:rPr lang="en-US" sz="2400" err="1"/>
              <a:t>máu</a:t>
            </a:r>
            <a:r>
              <a:rPr lang="en-US" sz="2400"/>
              <a:t> </a:t>
            </a:r>
            <a:r>
              <a:rPr lang="en-US" sz="2400" err="1"/>
              <a:t>không</a:t>
            </a:r>
            <a:r>
              <a:rPr lang="en-US" sz="2400"/>
              <a:t> </a:t>
            </a:r>
            <a:r>
              <a:rPr lang="en-US" sz="2400" err="1"/>
              <a:t>phù</a:t>
            </a:r>
            <a:r>
              <a:rPr lang="en-US" sz="2400"/>
              <a:t> </a:t>
            </a:r>
            <a:r>
              <a:rPr lang="en-US" sz="2400" err="1"/>
              <a:t>hợp</a:t>
            </a:r>
            <a:r>
              <a:rPr lang="en-US" sz="2400"/>
              <a:t>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2279" y="6165898"/>
            <a:ext cx="1209667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3200">
                <a:solidFill>
                  <a:srgbClr val="FFFFFF"/>
                </a:solidFill>
              </a:rPr>
              <a:t>NHÀ KHOA HỌC </a:t>
            </a:r>
            <a:r>
              <a:rPr lang="en-US" sz="3200" b="1">
                <a:solidFill>
                  <a:srgbClr val="FFFF00"/>
                </a:solidFill>
              </a:rPr>
              <a:t>Karl Landsteiner </a:t>
            </a:r>
            <a:endParaRPr lang="vi-VN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Table 18433"/>
          <p:cNvGraphicFramePr/>
          <p:nvPr>
            <p:extLst>
              <p:ext uri="{D42A27DB-BD31-4B8C-83A1-F6EECF244321}">
                <p14:modId xmlns:p14="http://schemas.microsoft.com/office/powerpoint/2010/main" val="790501289"/>
              </p:ext>
            </p:extLst>
          </p:nvPr>
        </p:nvGraphicFramePr>
        <p:xfrm>
          <a:off x="1941898" y="1545181"/>
          <a:ext cx="7616507" cy="5285542"/>
        </p:xfrm>
        <a:graphic>
          <a:graphicData uri="http://schemas.openxmlformats.org/drawingml/2006/table">
            <a:tbl>
              <a:tblPr/>
              <a:tblGrid>
                <a:gridCol w="193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188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 tương của các nhóm máu (người nhận)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 cầu của các nhóm máu người cho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O</a:t>
                      </a:r>
                      <a:endParaRPr lang="en-US" sz="2800" b="1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A</a:t>
                      </a:r>
                      <a:endParaRPr lang="en-US" sz="2800" b="1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B</a:t>
                      </a:r>
                      <a:endParaRPr lang="en-US" sz="2800" b="1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AB</a:t>
                      </a:r>
                      <a:endParaRPr lang="en-US" sz="2800" b="1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9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O (</a:t>
                      </a:r>
                      <a:r>
                        <a:rPr sz="2800" b="1"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, )</a:t>
                      </a:r>
                      <a:endParaRPr lang="en-US" sz="2800" b="1"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25" marB="45725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25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A (</a:t>
                      </a:r>
                      <a:r>
                        <a:rPr sz="2800" b="1"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)</a:t>
                      </a:r>
                    </a:p>
                  </a:txBody>
                  <a:tcPr marT="45725" marB="45725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5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B (</a:t>
                      </a:r>
                      <a:r>
                        <a:rPr sz="2800" b="1"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)</a:t>
                      </a:r>
                    </a:p>
                  </a:txBody>
                  <a:tcPr marT="45725" marB="45725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8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>
                          <a:latin typeface="Arial" panose="020B0604020202020204" pitchFamily="34" charset="0"/>
                        </a:rPr>
                        <a:t>AB (0)</a:t>
                      </a:r>
                      <a:endParaRPr lang="en-US" sz="2800" b="1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000">
                        <a:latin typeface="Arial" panose="020B0604020202020204" pitchFamily="34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477" name="Group 52"/>
          <p:cNvGrpSpPr/>
          <p:nvPr/>
        </p:nvGrpSpPr>
        <p:grpSpPr>
          <a:xfrm>
            <a:off x="10591800" y="3170032"/>
            <a:ext cx="833438" cy="801687"/>
            <a:chOff x="3456" y="3216"/>
            <a:chExt cx="576" cy="576"/>
          </a:xfrm>
        </p:grpSpPr>
        <p:sp>
          <p:nvSpPr>
            <p:cNvPr id="18777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8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9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0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1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2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3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4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5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6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7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88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18478" name="Group 65"/>
          <p:cNvGrpSpPr/>
          <p:nvPr/>
        </p:nvGrpSpPr>
        <p:grpSpPr>
          <a:xfrm>
            <a:off x="10591800" y="5151232"/>
            <a:ext cx="833438" cy="801687"/>
            <a:chOff x="3504" y="1584"/>
            <a:chExt cx="576" cy="576"/>
          </a:xfrm>
        </p:grpSpPr>
        <p:sp>
          <p:nvSpPr>
            <p:cNvPr id="18752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3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4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5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6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7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8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59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0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1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2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3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4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5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6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7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8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69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0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1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2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3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4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5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76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sp>
        <p:nvSpPr>
          <p:cNvPr id="18479" name="Text Box 91"/>
          <p:cNvSpPr txBox="1"/>
          <p:nvPr/>
        </p:nvSpPr>
        <p:spPr>
          <a:xfrm>
            <a:off x="10058400" y="4046331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Hồng cầu không bị kết dính</a:t>
            </a:r>
          </a:p>
        </p:txBody>
      </p:sp>
      <p:sp>
        <p:nvSpPr>
          <p:cNvPr id="18480" name="Text Box 92"/>
          <p:cNvSpPr txBox="1"/>
          <p:nvPr/>
        </p:nvSpPr>
        <p:spPr>
          <a:xfrm>
            <a:off x="10287000" y="6073568"/>
            <a:ext cx="1600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Hồng cầu bị kết dính</a:t>
            </a:r>
          </a:p>
        </p:txBody>
      </p:sp>
      <p:grpSp>
        <p:nvGrpSpPr>
          <p:cNvPr id="21" name="Group 52"/>
          <p:cNvGrpSpPr/>
          <p:nvPr/>
        </p:nvGrpSpPr>
        <p:grpSpPr>
          <a:xfrm>
            <a:off x="4069938" y="2966066"/>
            <a:ext cx="833438" cy="801687"/>
            <a:chOff x="3456" y="3216"/>
            <a:chExt cx="576" cy="576"/>
          </a:xfrm>
        </p:grpSpPr>
        <p:sp>
          <p:nvSpPr>
            <p:cNvPr id="22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0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1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2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3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34" name="Group 52"/>
          <p:cNvGrpSpPr/>
          <p:nvPr/>
        </p:nvGrpSpPr>
        <p:grpSpPr>
          <a:xfrm>
            <a:off x="4055283" y="3953921"/>
            <a:ext cx="833438" cy="801687"/>
            <a:chOff x="3456" y="3216"/>
            <a:chExt cx="576" cy="576"/>
          </a:xfrm>
        </p:grpSpPr>
        <p:sp>
          <p:nvSpPr>
            <p:cNvPr id="35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6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7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8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9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0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1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2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3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4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5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6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47" name="Group 52"/>
          <p:cNvGrpSpPr/>
          <p:nvPr/>
        </p:nvGrpSpPr>
        <p:grpSpPr>
          <a:xfrm>
            <a:off x="4089859" y="5015870"/>
            <a:ext cx="833438" cy="801687"/>
            <a:chOff x="3456" y="3216"/>
            <a:chExt cx="576" cy="576"/>
          </a:xfrm>
        </p:grpSpPr>
        <p:sp>
          <p:nvSpPr>
            <p:cNvPr id="48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9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0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1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2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3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4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5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6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7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8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9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60" name="Group 52"/>
          <p:cNvGrpSpPr/>
          <p:nvPr/>
        </p:nvGrpSpPr>
        <p:grpSpPr>
          <a:xfrm>
            <a:off x="4101618" y="5968089"/>
            <a:ext cx="833438" cy="801687"/>
            <a:chOff x="3456" y="3216"/>
            <a:chExt cx="576" cy="576"/>
          </a:xfrm>
        </p:grpSpPr>
        <p:sp>
          <p:nvSpPr>
            <p:cNvPr id="61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2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3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4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5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6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7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8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69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0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1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2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73" name="Group 65"/>
          <p:cNvGrpSpPr/>
          <p:nvPr/>
        </p:nvGrpSpPr>
        <p:grpSpPr>
          <a:xfrm>
            <a:off x="5521457" y="2982773"/>
            <a:ext cx="833438" cy="801687"/>
            <a:chOff x="3504" y="1584"/>
            <a:chExt cx="576" cy="576"/>
          </a:xfrm>
        </p:grpSpPr>
        <p:sp>
          <p:nvSpPr>
            <p:cNvPr id="74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5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6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7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8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9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0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1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2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3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4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5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6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7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8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9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0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1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2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3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4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5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6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7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8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99" name="Group 65"/>
          <p:cNvGrpSpPr/>
          <p:nvPr/>
        </p:nvGrpSpPr>
        <p:grpSpPr>
          <a:xfrm>
            <a:off x="6944847" y="2982027"/>
            <a:ext cx="833438" cy="801687"/>
            <a:chOff x="3504" y="1584"/>
            <a:chExt cx="576" cy="576"/>
          </a:xfrm>
        </p:grpSpPr>
        <p:sp>
          <p:nvSpPr>
            <p:cNvPr id="100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1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2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3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4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5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6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7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8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9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0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1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2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3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4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5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6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7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8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9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0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1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2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3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4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125" name="Group 65"/>
          <p:cNvGrpSpPr/>
          <p:nvPr/>
        </p:nvGrpSpPr>
        <p:grpSpPr>
          <a:xfrm>
            <a:off x="8335086" y="2993302"/>
            <a:ext cx="833438" cy="801687"/>
            <a:chOff x="3504" y="1584"/>
            <a:chExt cx="576" cy="576"/>
          </a:xfrm>
        </p:grpSpPr>
        <p:sp>
          <p:nvSpPr>
            <p:cNvPr id="126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7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8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9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0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1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2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3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4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5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6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7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8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9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0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1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2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3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4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5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6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7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8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9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0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151" name="Group 65"/>
          <p:cNvGrpSpPr/>
          <p:nvPr/>
        </p:nvGrpSpPr>
        <p:grpSpPr>
          <a:xfrm>
            <a:off x="8309144" y="3994243"/>
            <a:ext cx="833438" cy="801687"/>
            <a:chOff x="3504" y="1584"/>
            <a:chExt cx="576" cy="576"/>
          </a:xfrm>
        </p:grpSpPr>
        <p:sp>
          <p:nvSpPr>
            <p:cNvPr id="152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3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4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5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6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7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8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9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0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1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2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3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4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5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6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7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8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9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0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1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2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3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4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5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6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177" name="Group 65"/>
          <p:cNvGrpSpPr/>
          <p:nvPr/>
        </p:nvGrpSpPr>
        <p:grpSpPr>
          <a:xfrm>
            <a:off x="8296469" y="4945265"/>
            <a:ext cx="833438" cy="801687"/>
            <a:chOff x="3504" y="1584"/>
            <a:chExt cx="576" cy="576"/>
          </a:xfrm>
        </p:grpSpPr>
        <p:sp>
          <p:nvSpPr>
            <p:cNvPr id="178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9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0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1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2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3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4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5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6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7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8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9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0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1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2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3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5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6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7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8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9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0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1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2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03" name="Group 65"/>
          <p:cNvGrpSpPr/>
          <p:nvPr/>
        </p:nvGrpSpPr>
        <p:grpSpPr>
          <a:xfrm>
            <a:off x="5536649" y="5004389"/>
            <a:ext cx="833438" cy="801687"/>
            <a:chOff x="3504" y="1584"/>
            <a:chExt cx="576" cy="576"/>
          </a:xfrm>
        </p:grpSpPr>
        <p:sp>
          <p:nvSpPr>
            <p:cNvPr id="204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5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6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7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8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9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0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1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2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3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4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5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6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7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8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19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0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1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2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3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4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5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6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7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28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29" name="Group 52"/>
          <p:cNvGrpSpPr/>
          <p:nvPr/>
        </p:nvGrpSpPr>
        <p:grpSpPr>
          <a:xfrm>
            <a:off x="8283627" y="5961694"/>
            <a:ext cx="833438" cy="801687"/>
            <a:chOff x="3456" y="3216"/>
            <a:chExt cx="576" cy="576"/>
          </a:xfrm>
        </p:grpSpPr>
        <p:sp>
          <p:nvSpPr>
            <p:cNvPr id="230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1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2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3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4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5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6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7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8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39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0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1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42" name="Group 52"/>
          <p:cNvGrpSpPr/>
          <p:nvPr/>
        </p:nvGrpSpPr>
        <p:grpSpPr>
          <a:xfrm>
            <a:off x="5584054" y="5986246"/>
            <a:ext cx="833438" cy="801687"/>
            <a:chOff x="3456" y="3216"/>
            <a:chExt cx="576" cy="576"/>
          </a:xfrm>
        </p:grpSpPr>
        <p:sp>
          <p:nvSpPr>
            <p:cNvPr id="243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4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5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6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7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8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49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0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1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2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3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4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55" name="Group 52"/>
          <p:cNvGrpSpPr/>
          <p:nvPr/>
        </p:nvGrpSpPr>
        <p:grpSpPr>
          <a:xfrm>
            <a:off x="6969238" y="5017223"/>
            <a:ext cx="833438" cy="801687"/>
            <a:chOff x="3456" y="3216"/>
            <a:chExt cx="576" cy="576"/>
          </a:xfrm>
        </p:grpSpPr>
        <p:sp>
          <p:nvSpPr>
            <p:cNvPr id="256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7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8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59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0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1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2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3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4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5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6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67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68" name="Group 52"/>
          <p:cNvGrpSpPr/>
          <p:nvPr/>
        </p:nvGrpSpPr>
        <p:grpSpPr>
          <a:xfrm>
            <a:off x="6972304" y="5968530"/>
            <a:ext cx="833438" cy="801687"/>
            <a:chOff x="3456" y="3216"/>
            <a:chExt cx="576" cy="576"/>
          </a:xfrm>
        </p:grpSpPr>
        <p:sp>
          <p:nvSpPr>
            <p:cNvPr id="269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0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1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2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3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4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5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6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7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8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79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0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81" name="Group 52"/>
          <p:cNvGrpSpPr/>
          <p:nvPr/>
        </p:nvGrpSpPr>
        <p:grpSpPr>
          <a:xfrm>
            <a:off x="5576606" y="3953921"/>
            <a:ext cx="833438" cy="801687"/>
            <a:chOff x="3456" y="3216"/>
            <a:chExt cx="576" cy="576"/>
          </a:xfrm>
        </p:grpSpPr>
        <p:sp>
          <p:nvSpPr>
            <p:cNvPr id="282" name="Oval 53"/>
            <p:cNvSpPr/>
            <p:nvPr/>
          </p:nvSpPr>
          <p:spPr>
            <a:xfrm rot="-4131758">
              <a:off x="3456" y="3216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3" name="Oval 54"/>
            <p:cNvSpPr/>
            <p:nvPr/>
          </p:nvSpPr>
          <p:spPr>
            <a:xfrm rot="-7105092">
              <a:off x="3622" y="36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4" name="Oval 55"/>
            <p:cNvSpPr/>
            <p:nvPr/>
          </p:nvSpPr>
          <p:spPr>
            <a:xfrm rot="-7105092">
              <a:off x="3524" y="359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5" name="Oval 56"/>
            <p:cNvSpPr/>
            <p:nvPr/>
          </p:nvSpPr>
          <p:spPr>
            <a:xfrm rot="-7105092">
              <a:off x="3508" y="346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6" name="Oval 57"/>
            <p:cNvSpPr/>
            <p:nvPr/>
          </p:nvSpPr>
          <p:spPr>
            <a:xfrm rot="-7105092">
              <a:off x="3637" y="341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7" name="Oval 58"/>
            <p:cNvSpPr/>
            <p:nvPr/>
          </p:nvSpPr>
          <p:spPr>
            <a:xfrm rot="-7105092">
              <a:off x="3867" y="356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8" name="Oval 59"/>
            <p:cNvSpPr/>
            <p:nvPr/>
          </p:nvSpPr>
          <p:spPr>
            <a:xfrm rot="-7105092">
              <a:off x="3776" y="365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89" name="Oval 60"/>
            <p:cNvSpPr/>
            <p:nvPr/>
          </p:nvSpPr>
          <p:spPr>
            <a:xfrm rot="-7105092">
              <a:off x="3872" y="342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0" name="Oval 61"/>
            <p:cNvSpPr/>
            <p:nvPr/>
          </p:nvSpPr>
          <p:spPr>
            <a:xfrm rot="-7105092">
              <a:off x="3784" y="331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1" name="Oval 62"/>
            <p:cNvSpPr/>
            <p:nvPr/>
          </p:nvSpPr>
          <p:spPr>
            <a:xfrm rot="-7105092">
              <a:off x="3659" y="328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2" name="Oval 63"/>
            <p:cNvSpPr/>
            <p:nvPr/>
          </p:nvSpPr>
          <p:spPr>
            <a:xfrm rot="-7105092">
              <a:off x="3752" y="347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3" name="Oval 64"/>
            <p:cNvSpPr/>
            <p:nvPr/>
          </p:nvSpPr>
          <p:spPr>
            <a:xfrm rot="-7105092">
              <a:off x="3661" y="354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grpSp>
        <p:nvGrpSpPr>
          <p:cNvPr id="2" name="Group 65"/>
          <p:cNvGrpSpPr/>
          <p:nvPr/>
        </p:nvGrpSpPr>
        <p:grpSpPr>
          <a:xfrm>
            <a:off x="6998703" y="3964191"/>
            <a:ext cx="833438" cy="801687"/>
            <a:chOff x="3504" y="1584"/>
            <a:chExt cx="576" cy="576"/>
          </a:xfrm>
        </p:grpSpPr>
        <p:sp>
          <p:nvSpPr>
            <p:cNvPr id="3" name="Oval 66"/>
            <p:cNvSpPr/>
            <p:nvPr/>
          </p:nvSpPr>
          <p:spPr>
            <a:xfrm rot="-9571193">
              <a:off x="3504" y="1584"/>
              <a:ext cx="576" cy="576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4" name="Oval 67"/>
            <p:cNvSpPr/>
            <p:nvPr/>
          </p:nvSpPr>
          <p:spPr>
            <a:xfrm rot="9055474">
              <a:off x="3961" y="19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5" name="Oval 68"/>
            <p:cNvSpPr/>
            <p:nvPr/>
          </p:nvSpPr>
          <p:spPr>
            <a:xfrm rot="9055474">
              <a:off x="3881" y="20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7" name="Oval 69"/>
            <p:cNvSpPr/>
            <p:nvPr/>
          </p:nvSpPr>
          <p:spPr>
            <a:xfrm rot="9055474">
              <a:off x="3751" y="203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8" name="Oval 70"/>
            <p:cNvSpPr/>
            <p:nvPr/>
          </p:nvSpPr>
          <p:spPr>
            <a:xfrm rot="9055474">
              <a:off x="3705" y="190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" name="Oval 71"/>
            <p:cNvSpPr/>
            <p:nvPr/>
          </p:nvSpPr>
          <p:spPr>
            <a:xfrm rot="9055474">
              <a:off x="3851" y="167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" name="Oval 72"/>
            <p:cNvSpPr/>
            <p:nvPr/>
          </p:nvSpPr>
          <p:spPr>
            <a:xfrm rot="9055474">
              <a:off x="3941" y="176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" name="Oval 73"/>
            <p:cNvSpPr/>
            <p:nvPr/>
          </p:nvSpPr>
          <p:spPr>
            <a:xfrm rot="9055474">
              <a:off x="3714" y="167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" name="Oval 74"/>
            <p:cNvSpPr/>
            <p:nvPr/>
          </p:nvSpPr>
          <p:spPr>
            <a:xfrm rot="9055474">
              <a:off x="3598" y="176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" name="Oval 75"/>
            <p:cNvSpPr/>
            <p:nvPr/>
          </p:nvSpPr>
          <p:spPr>
            <a:xfrm rot="9055474">
              <a:off x="3578" y="188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4" name="Oval 76"/>
            <p:cNvSpPr/>
            <p:nvPr/>
          </p:nvSpPr>
          <p:spPr>
            <a:xfrm rot="9055474">
              <a:off x="3760" y="179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5" name="Oval 77"/>
            <p:cNvSpPr/>
            <p:nvPr/>
          </p:nvSpPr>
          <p:spPr>
            <a:xfrm rot="9055474">
              <a:off x="3831" y="1883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6" name="Oval 78"/>
            <p:cNvSpPr/>
            <p:nvPr/>
          </p:nvSpPr>
          <p:spPr>
            <a:xfrm rot="9055474">
              <a:off x="3669" y="19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7" name="Oval 79"/>
            <p:cNvSpPr/>
            <p:nvPr/>
          </p:nvSpPr>
          <p:spPr>
            <a:xfrm rot="9055474">
              <a:off x="3674" y="1820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" name="Oval 80"/>
            <p:cNvSpPr/>
            <p:nvPr/>
          </p:nvSpPr>
          <p:spPr>
            <a:xfrm rot="9055474">
              <a:off x="3583" y="199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" name="Oval 81"/>
            <p:cNvSpPr/>
            <p:nvPr/>
          </p:nvSpPr>
          <p:spPr>
            <a:xfrm rot="9055474">
              <a:off x="3753" y="174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" name="Oval 82"/>
            <p:cNvSpPr/>
            <p:nvPr/>
          </p:nvSpPr>
          <p:spPr>
            <a:xfrm rot="9055474">
              <a:off x="3882" y="1949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4" name="Oval 83"/>
            <p:cNvSpPr/>
            <p:nvPr/>
          </p:nvSpPr>
          <p:spPr>
            <a:xfrm rot="9055474">
              <a:off x="3804" y="181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5" name="Oval 84"/>
            <p:cNvSpPr/>
            <p:nvPr/>
          </p:nvSpPr>
          <p:spPr>
            <a:xfrm rot="9055474">
              <a:off x="3768" y="1992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6" name="Oval 85"/>
            <p:cNvSpPr/>
            <p:nvPr/>
          </p:nvSpPr>
          <p:spPr>
            <a:xfrm rot="9055474">
              <a:off x="3579" y="1938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7" name="Oval 86"/>
            <p:cNvSpPr/>
            <p:nvPr/>
          </p:nvSpPr>
          <p:spPr>
            <a:xfrm rot="9055474">
              <a:off x="3820" y="1977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8" name="Oval 87"/>
            <p:cNvSpPr/>
            <p:nvPr/>
          </p:nvSpPr>
          <p:spPr>
            <a:xfrm rot="9055474">
              <a:off x="3933" y="1814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99" name="Oval 88"/>
            <p:cNvSpPr/>
            <p:nvPr/>
          </p:nvSpPr>
          <p:spPr>
            <a:xfrm rot="9055474">
              <a:off x="3859" y="1735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00" name="Oval 89"/>
            <p:cNvSpPr/>
            <p:nvPr/>
          </p:nvSpPr>
          <p:spPr>
            <a:xfrm rot="9055474">
              <a:off x="3941" y="1871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301" name="Oval 90"/>
            <p:cNvSpPr/>
            <p:nvPr/>
          </p:nvSpPr>
          <p:spPr>
            <a:xfrm rot="9055474">
              <a:off x="3618" y="1696"/>
              <a:ext cx="69" cy="69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altLang="x-none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109950-2FC0-8807-2D4F-31FBC13B4C21}"/>
              </a:ext>
            </a:extLst>
          </p:cNvPr>
          <p:cNvSpPr txBox="1"/>
          <p:nvPr/>
        </p:nvSpPr>
        <p:spPr>
          <a:xfrm>
            <a:off x="278880" y="139994"/>
            <a:ext cx="11218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THÍ NGHIỆM: </a:t>
            </a:r>
            <a:r>
              <a:rPr lang="en-US" sz="2400" b="1">
                <a:solidFill>
                  <a:srgbClr val="002060"/>
                </a:solidFill>
              </a:rPr>
              <a:t>Karl Landsteiner </a:t>
            </a:r>
            <a:r>
              <a:rPr lang="en-US" sz="2400" b="1" err="1">
                <a:solidFill>
                  <a:srgbClr val="00B050"/>
                </a:solidFill>
              </a:rPr>
              <a:t>lấy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hồng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cầu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một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người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trộn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với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huyết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tương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người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khác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và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ngược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lại</a:t>
            </a:r>
            <a:r>
              <a:rPr lang="en-US" sz="2400" b="1">
                <a:solidFill>
                  <a:srgbClr val="002060"/>
                </a:solidFill>
              </a:rPr>
              <a:t>, </a:t>
            </a:r>
            <a:r>
              <a:rPr lang="en-US" sz="2400" b="1" err="1">
                <a:solidFill>
                  <a:srgbClr val="00B050"/>
                </a:solidFill>
              </a:rPr>
              <a:t>lấy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huyết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tương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một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người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trộn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với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hồng</a:t>
            </a:r>
            <a:r>
              <a:rPr lang="en-US" sz="2400" b="1">
                <a:solidFill>
                  <a:srgbClr val="00B050"/>
                </a:solidFill>
              </a:rPr>
              <a:t> </a:t>
            </a:r>
            <a:r>
              <a:rPr lang="en-US" sz="2400" b="1" err="1">
                <a:solidFill>
                  <a:srgbClr val="00B050"/>
                </a:solidFill>
              </a:rPr>
              <a:t>cầu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những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người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khác</a:t>
            </a:r>
            <a:endParaRPr lang="en-US" sz="24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A4ED86-565B-08AD-B1F9-87AB1623B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46897"/>
              </p:ext>
            </p:extLst>
          </p:nvPr>
        </p:nvGraphicFramePr>
        <p:xfrm>
          <a:off x="360485" y="1668232"/>
          <a:ext cx="11618995" cy="30583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5377">
                  <a:extLst>
                    <a:ext uri="{9D8B030D-6E8A-4147-A177-3AD203B41FA5}">
                      <a16:colId xmlns:a16="http://schemas.microsoft.com/office/drawing/2014/main" val="3586997555"/>
                    </a:ext>
                  </a:extLst>
                </a:gridCol>
                <a:gridCol w="2125017">
                  <a:extLst>
                    <a:ext uri="{9D8B030D-6E8A-4147-A177-3AD203B41FA5}">
                      <a16:colId xmlns:a16="http://schemas.microsoft.com/office/drawing/2014/main" val="2145789415"/>
                    </a:ext>
                  </a:extLst>
                </a:gridCol>
                <a:gridCol w="1984932">
                  <a:extLst>
                    <a:ext uri="{9D8B030D-6E8A-4147-A177-3AD203B41FA5}">
                      <a16:colId xmlns:a16="http://schemas.microsoft.com/office/drawing/2014/main" val="1618905493"/>
                    </a:ext>
                  </a:extLst>
                </a:gridCol>
                <a:gridCol w="2000941">
                  <a:extLst>
                    <a:ext uri="{9D8B030D-6E8A-4147-A177-3AD203B41FA5}">
                      <a16:colId xmlns:a16="http://schemas.microsoft.com/office/drawing/2014/main" val="1176384051"/>
                    </a:ext>
                  </a:extLst>
                </a:gridCol>
                <a:gridCol w="2052728">
                  <a:extLst>
                    <a:ext uri="{9D8B030D-6E8A-4147-A177-3AD203B41FA5}">
                      <a16:colId xmlns:a16="http://schemas.microsoft.com/office/drawing/2014/main" val="2127289139"/>
                    </a:ext>
                  </a:extLst>
                </a:gridCol>
              </a:tblGrid>
              <a:tr h="838876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NỘI DUNG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NHÓM MÁU 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NHÓM MÁU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NHÓM MÁU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NHÓM MÁU 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28951"/>
                  </a:ext>
                </a:extLst>
              </a:tr>
              <a:tr h="1168628">
                <a:tc>
                  <a:txBody>
                    <a:bodyPr/>
                    <a:lstStyle/>
                    <a:p>
                      <a:r>
                        <a:rPr lang="en-US" sz="2800" b="0" err="1"/>
                        <a:t>Hồng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cầu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có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kháng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nguyên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nào</a:t>
                      </a:r>
                      <a:r>
                        <a:rPr lang="en-US" sz="2800" b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471120"/>
                  </a:ext>
                </a:extLst>
              </a:tr>
              <a:tr h="838876">
                <a:tc>
                  <a:txBody>
                    <a:bodyPr/>
                    <a:lstStyle/>
                    <a:p>
                      <a:r>
                        <a:rPr lang="en-US" sz="2800" b="0" err="1"/>
                        <a:t>Huyết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tương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có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kháng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thể</a:t>
                      </a:r>
                      <a:r>
                        <a:rPr lang="en-US" sz="2800" b="0"/>
                        <a:t> </a:t>
                      </a:r>
                      <a:r>
                        <a:rPr lang="en-US" sz="2800" b="0" err="1"/>
                        <a:t>nào</a:t>
                      </a:r>
                      <a:r>
                        <a:rPr lang="en-US" sz="2800" b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45620"/>
                  </a:ext>
                </a:extLst>
              </a:tr>
            </a:tbl>
          </a:graphicData>
        </a:graphic>
      </p:graphicFrame>
      <p:sp>
        <p:nvSpPr>
          <p:cNvPr id="6" name="Title 10">
            <a:extLst>
              <a:ext uri="{FF2B5EF4-FFF2-40B4-BE49-F238E27FC236}">
                <a16:creationId xmlns:a16="http://schemas.microsoft.com/office/drawing/2014/main" id="{A0890284-E425-47CD-49F5-0D7F9CB2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013" y="64844"/>
            <a:ext cx="6164191" cy="528507"/>
          </a:xfrm>
          <a:solidFill>
            <a:srgbClr val="00B0F0"/>
          </a:solidFill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vi-VN" altLang="en-US" sz="3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EC1F4806-88E6-4B20-F014-7C197948E0CF}"/>
              </a:ext>
            </a:extLst>
          </p:cNvPr>
          <p:cNvSpPr txBox="1"/>
          <p:nvPr/>
        </p:nvSpPr>
        <p:spPr>
          <a:xfrm>
            <a:off x="3849340" y="2885328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không có</a:t>
            </a:r>
            <a:endParaRPr lang="en-US" altLang="en-US" sz="3200" b="1">
              <a:solidFill>
                <a:srgbClr val="C00000"/>
              </a:solidFill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B3B48602-448F-8302-1489-370EB982A4CD}"/>
              </a:ext>
            </a:extLst>
          </p:cNvPr>
          <p:cNvSpPr txBox="1"/>
          <p:nvPr/>
        </p:nvSpPr>
        <p:spPr>
          <a:xfrm>
            <a:off x="4403679" y="3859541"/>
            <a:ext cx="1071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charset="0"/>
              </a:rPr>
              <a:t></a:t>
            </a: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charset="0"/>
              </a:rPr>
              <a:t>, 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charset="0"/>
              </a:rPr>
              <a:t></a:t>
            </a:r>
            <a:endParaRPr lang="en-US" sz="3200" b="1">
              <a:solidFill>
                <a:srgbClr val="C00000"/>
              </a:solidFill>
              <a:cs typeface="Arial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60E7A0E-7594-7BFD-4EB2-BF11E6DC955D}"/>
              </a:ext>
            </a:extLst>
          </p:cNvPr>
          <p:cNvSpPr txBox="1"/>
          <p:nvPr/>
        </p:nvSpPr>
        <p:spPr>
          <a:xfrm>
            <a:off x="6717078" y="2813220"/>
            <a:ext cx="90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11C32C4-8637-9891-9246-AA4AADBDE215}"/>
              </a:ext>
            </a:extLst>
          </p:cNvPr>
          <p:cNvSpPr txBox="1"/>
          <p:nvPr/>
        </p:nvSpPr>
        <p:spPr>
          <a:xfrm>
            <a:off x="6812684" y="3882822"/>
            <a:ext cx="632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charset="0"/>
              </a:rPr>
              <a:t>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3CC0BE31-7F38-12BA-88D7-103686BD7B72}"/>
              </a:ext>
            </a:extLst>
          </p:cNvPr>
          <p:cNvSpPr txBox="1"/>
          <p:nvPr/>
        </p:nvSpPr>
        <p:spPr>
          <a:xfrm>
            <a:off x="8595412" y="274731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6E4B6861-0B2E-E3A2-D408-E4B2BEE7F315}"/>
              </a:ext>
            </a:extLst>
          </p:cNvPr>
          <p:cNvSpPr txBox="1"/>
          <p:nvPr/>
        </p:nvSpPr>
        <p:spPr>
          <a:xfrm>
            <a:off x="8632282" y="3832122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charset="0"/>
              </a:rPr>
              <a:t>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04444E2C-76F0-F922-0F03-6CFB55DF9EFC}"/>
              </a:ext>
            </a:extLst>
          </p:cNvPr>
          <p:cNvSpPr txBox="1"/>
          <p:nvPr/>
        </p:nvSpPr>
        <p:spPr>
          <a:xfrm>
            <a:off x="10494497" y="279740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A, B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020BAEEB-7BEA-6B9E-CEFF-1F02E049444C}"/>
              </a:ext>
            </a:extLst>
          </p:cNvPr>
          <p:cNvSpPr txBox="1"/>
          <p:nvPr/>
        </p:nvSpPr>
        <p:spPr>
          <a:xfrm>
            <a:off x="9995162" y="4029553"/>
            <a:ext cx="2004075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không có</a:t>
            </a:r>
            <a:endParaRPr lang="en-US" altLang="en-US" sz="3200" b="1">
              <a:solidFill>
                <a:srgbClr val="C00000"/>
              </a:solidFill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E007FDCA-AB36-8069-3CE1-2599F026C73E}"/>
              </a:ext>
            </a:extLst>
          </p:cNvPr>
          <p:cNvSpPr txBox="1"/>
          <p:nvPr/>
        </p:nvSpPr>
        <p:spPr>
          <a:xfrm>
            <a:off x="742048" y="632878"/>
            <a:ext cx="11237430" cy="102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ts val="3800"/>
              </a:lnSpc>
              <a:spcAft>
                <a:spcPct val="0"/>
              </a:spcAft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thí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15 SGK.tr49) </a:t>
            </a:r>
          </a:p>
          <a:p>
            <a:pPr algn="ctr" defTabSz="914400" fontAlgn="base">
              <a:lnSpc>
                <a:spcPts val="3800"/>
              </a:lnSpc>
              <a:spcAft>
                <a:spcPct val="0"/>
              </a:spcAft>
              <a:buNone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4HS,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phiếu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41DC11E8-8DA2-A251-9059-FE93101CCD06}"/>
              </a:ext>
            </a:extLst>
          </p:cNvPr>
          <p:cNvSpPr/>
          <p:nvPr/>
        </p:nvSpPr>
        <p:spPr>
          <a:xfrm>
            <a:off x="139816" y="5153225"/>
            <a:ext cx="11912367" cy="1641830"/>
          </a:xfrm>
          <a:prstGeom prst="roundRect">
            <a:avLst>
              <a:gd name="adj" fmla="val 9460"/>
            </a:avLst>
          </a:prstGeom>
          <a:solidFill>
            <a:srgbClr val="4A9CCC">
              <a:lumMod val="50000"/>
            </a:srgbClr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DD96028B-4890-0B1E-895F-EF89B189E809}"/>
              </a:ext>
            </a:extLst>
          </p:cNvPr>
          <p:cNvSpPr/>
          <p:nvPr/>
        </p:nvSpPr>
        <p:spPr>
          <a:xfrm>
            <a:off x="265651" y="5207782"/>
            <a:ext cx="11713827" cy="1511775"/>
          </a:xfrm>
          <a:prstGeom prst="roundRect">
            <a:avLst>
              <a:gd name="adj" fmla="val 9460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CDFF114F-4D49-D9A8-9AFB-BF0277EA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69" y="5166802"/>
            <a:ext cx="116467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vi-VN" altLang="en-US" sz="2400" b="1">
                <a:solidFill>
                  <a:srgbClr val="002060"/>
                </a:solidFill>
                <a:latin typeface="Arial"/>
              </a:rPr>
              <a:t>Trên hồng cầu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máu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vi-VN" altLang="en-US" sz="2400" b="1">
                <a:solidFill>
                  <a:srgbClr val="002060"/>
                </a:solidFill>
                <a:latin typeface="Arial"/>
              </a:rPr>
              <a:t>người có những loại kháng nguyên nào?</a:t>
            </a:r>
            <a:endParaRPr lang="en-US" altLang="en-US" sz="2400" b="1">
              <a:solidFill>
                <a:srgbClr val="002060"/>
              </a:solidFill>
              <a:latin typeface="Arial"/>
            </a:endParaRP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vi-VN" altLang="en-US" sz="2400" b="1">
                <a:solidFill>
                  <a:srgbClr val="002060"/>
                </a:solidFill>
                <a:latin typeface="Arial"/>
              </a:rPr>
              <a:t>Trên huyết tương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máu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vi-VN" altLang="en-US" sz="2400" b="1">
                <a:solidFill>
                  <a:srgbClr val="002060"/>
                </a:solidFill>
                <a:latin typeface="Arial"/>
              </a:rPr>
              <a:t>người có những loại kháng thể nào?</a:t>
            </a:r>
            <a:r>
              <a:rPr lang="en-US" altLang="en-US" sz="2400" b="1"/>
              <a:t> </a:t>
            </a:r>
            <a:r>
              <a:rPr lang="vi-VN" sz="2400" b="1">
                <a:solidFill>
                  <a:srgbClr val="002060"/>
                </a:solidFill>
              </a:rPr>
              <a:t>Chúng có gây kết dính hồng cầu không?</a:t>
            </a:r>
            <a:endParaRPr lang="en-US" sz="2400">
              <a:solidFill>
                <a:srgbClr val="002060"/>
              </a:solidFill>
            </a:endParaRP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en-US" altLang="en-US" sz="2400" b="1">
                <a:solidFill>
                  <a:srgbClr val="002060"/>
                </a:solidFill>
                <a:latin typeface="Arial"/>
              </a:rPr>
              <a:t>Ở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người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mấy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nhóm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latin typeface="Arial"/>
              </a:rPr>
              <a:t>máu</a:t>
            </a:r>
            <a:r>
              <a:rPr lang="en-US" altLang="en-US" sz="2400" b="1">
                <a:solidFill>
                  <a:srgbClr val="002060"/>
                </a:solidFill>
                <a:latin typeface="Arial"/>
              </a:rPr>
              <a:t>? </a:t>
            </a:r>
            <a:endParaRPr lang="vi-VN" altLang="en-US" sz="2400" b="1">
              <a:solidFill>
                <a:srgbClr val="002060"/>
              </a:solidFill>
              <a:latin typeface="Arial"/>
            </a:endParaRPr>
          </a:p>
        </p:txBody>
      </p:sp>
      <p:sp>
        <p:nvSpPr>
          <p:cNvPr id="40" name="Round Same Side Corner Rectangle 6">
            <a:extLst>
              <a:ext uri="{FF2B5EF4-FFF2-40B4-BE49-F238E27FC236}">
                <a16:creationId xmlns:a16="http://schemas.microsoft.com/office/drawing/2014/main" id="{20F14217-B7AF-49E3-45BB-EEC67FDCD1E7}"/>
              </a:ext>
            </a:extLst>
          </p:cNvPr>
          <p:cNvSpPr/>
          <p:nvPr/>
        </p:nvSpPr>
        <p:spPr>
          <a:xfrm>
            <a:off x="360485" y="4742356"/>
            <a:ext cx="2027582" cy="410869"/>
          </a:xfrm>
          <a:prstGeom prst="round2Same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#9Slide03 Swiss Condensed Bold" panose="02000500000000000000" pitchFamily="2" charset="0"/>
              </a:rPr>
              <a:t>CÂU HỎI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55BD64-B270-4A7A-5300-C0B373497B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253" y="16458"/>
            <a:ext cx="2057400" cy="8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452826-A566-649D-4A33-C49E9946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" y="62945"/>
            <a:ext cx="1803076" cy="102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2398393" y="2256639"/>
            <a:ext cx="7879110" cy="3307272"/>
            <a:chOff x="661" y="560"/>
            <a:chExt cx="5039" cy="2684"/>
          </a:xfrm>
        </p:grpSpPr>
        <p:sp>
          <p:nvSpPr>
            <p:cNvPr id="19460" name="Text Box 2"/>
            <p:cNvSpPr txBox="1"/>
            <p:nvPr/>
          </p:nvSpPr>
          <p:spPr>
            <a:xfrm>
              <a:off x="661" y="1823"/>
              <a:ext cx="1056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O       O</a:t>
              </a:r>
            </a:p>
          </p:txBody>
        </p:sp>
        <p:sp>
          <p:nvSpPr>
            <p:cNvPr id="19461" name="Text Box 3"/>
            <p:cNvSpPr txBox="1"/>
            <p:nvPr/>
          </p:nvSpPr>
          <p:spPr>
            <a:xfrm>
              <a:off x="2715" y="560"/>
              <a:ext cx="480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A       A</a:t>
              </a:r>
            </a:p>
          </p:txBody>
        </p:sp>
        <p:sp>
          <p:nvSpPr>
            <p:cNvPr id="19462" name="Text Box 4"/>
            <p:cNvSpPr txBox="1"/>
            <p:nvPr/>
          </p:nvSpPr>
          <p:spPr>
            <a:xfrm>
              <a:off x="2748" y="2625"/>
              <a:ext cx="480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B       B</a:t>
              </a:r>
            </a:p>
          </p:txBody>
        </p:sp>
        <p:sp>
          <p:nvSpPr>
            <p:cNvPr id="19463" name="Text Box 5"/>
            <p:cNvSpPr txBox="1"/>
            <p:nvPr/>
          </p:nvSpPr>
          <p:spPr>
            <a:xfrm>
              <a:off x="4452" y="1812"/>
              <a:ext cx="1248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AB      </a:t>
              </a:r>
              <a:r>
                <a:rPr lang="en-US"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    </a:t>
              </a: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 AB</a:t>
              </a:r>
            </a:p>
          </p:txBody>
        </p:sp>
        <p:sp>
          <p:nvSpPr>
            <p:cNvPr id="19464" name="Line 6"/>
            <p:cNvSpPr/>
            <p:nvPr/>
          </p:nvSpPr>
          <p:spPr>
            <a:xfrm>
              <a:off x="1379" y="2007"/>
              <a:ext cx="3037" cy="0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5" name="Line 7"/>
            <p:cNvSpPr/>
            <p:nvPr/>
          </p:nvSpPr>
          <p:spPr>
            <a:xfrm flipH="1">
              <a:off x="1392" y="864"/>
              <a:ext cx="1248" cy="1056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6" name="Line 8"/>
            <p:cNvSpPr/>
            <p:nvPr/>
          </p:nvSpPr>
          <p:spPr>
            <a:xfrm>
              <a:off x="1379" y="2077"/>
              <a:ext cx="1248" cy="912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7" name="Line 9"/>
            <p:cNvSpPr/>
            <p:nvPr/>
          </p:nvSpPr>
          <p:spPr>
            <a:xfrm>
              <a:off x="3120" y="864"/>
              <a:ext cx="1296" cy="1008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8" name="Line 10"/>
            <p:cNvSpPr/>
            <p:nvPr/>
          </p:nvSpPr>
          <p:spPr>
            <a:xfrm flipH="1">
              <a:off x="3120" y="2112"/>
              <a:ext cx="1344" cy="864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69" name="Freeform 11"/>
            <p:cNvSpPr/>
            <p:nvPr/>
          </p:nvSpPr>
          <p:spPr>
            <a:xfrm>
              <a:off x="759" y="2166"/>
              <a:ext cx="480" cy="113"/>
            </a:xfrm>
            <a:custGeom>
              <a:avLst/>
              <a:gdLst>
                <a:gd name="txL" fmla="*/ 0 w 480"/>
                <a:gd name="txT" fmla="*/ 0 h 192"/>
                <a:gd name="txR" fmla="*/ 480 w 480"/>
                <a:gd name="txB" fmla="*/ 192 h 192"/>
              </a:gdLst>
              <a:ahLst/>
              <a:cxnLst>
                <a:cxn ang="0">
                  <a:pos x="0" y="0"/>
                </a:cxn>
                <a:cxn ang="0">
                  <a:pos x="240" y="8"/>
                </a:cxn>
                <a:cxn ang="0">
                  <a:pos x="480" y="0"/>
                </a:cxn>
              </a:cxnLst>
              <a:rect l="txL" t="txT" r="txR" b="tx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sz="1350">
                  <a:solidFill>
                    <a:srgbClr val="000000"/>
                  </a:solidFill>
                  <a:latin typeface="Arial" panose="020B0604020202020204" pitchFamily="34" charset="0"/>
                  <a:cs typeface="Arial"/>
                </a:rPr>
                <a:t> 	</a:t>
              </a: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0" name="Freeform 12"/>
            <p:cNvSpPr/>
            <p:nvPr/>
          </p:nvSpPr>
          <p:spPr>
            <a:xfrm>
              <a:off x="738" y="1714"/>
              <a:ext cx="528" cy="113"/>
            </a:xfrm>
            <a:custGeom>
              <a:avLst/>
              <a:gdLst>
                <a:gd name="txL" fmla="*/ 0 w 480"/>
                <a:gd name="txT" fmla="*/ 0 h 144"/>
                <a:gd name="txR" fmla="*/ 480 w 480"/>
                <a:gd name="txB" fmla="*/ 144 h 144"/>
              </a:gdLst>
              <a:ahLst/>
              <a:cxnLst>
                <a:cxn ang="0">
                  <a:pos x="0" y="144"/>
                </a:cxn>
                <a:cxn ang="0">
                  <a:pos x="425" y="0"/>
                </a:cxn>
                <a:cxn ang="0">
                  <a:pos x="850" y="144"/>
                </a:cxn>
              </a:cxnLst>
              <a:rect l="txL" t="txT" r="txR" b="tx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1" name="Freeform 13"/>
            <p:cNvSpPr/>
            <p:nvPr/>
          </p:nvSpPr>
          <p:spPr>
            <a:xfrm>
              <a:off x="2920" y="693"/>
              <a:ext cx="60" cy="336"/>
            </a:xfrm>
            <a:custGeom>
              <a:avLst/>
              <a:gdLst>
                <a:gd name="txL" fmla="*/ 0 w 96"/>
                <a:gd name="txT" fmla="*/ 0 h 336"/>
                <a:gd name="txR" fmla="*/ 96 w 96"/>
                <a:gd name="txB" fmla="*/ 336 h 336"/>
              </a:gdLst>
              <a:ahLst/>
              <a:cxnLst>
                <a:cxn ang="0">
                  <a:pos x="0" y="0"/>
                </a:cxn>
                <a:cxn ang="0">
                  <a:pos x="96" y="192"/>
                </a:cxn>
                <a:cxn ang="0">
                  <a:pos x="0" y="336"/>
                </a:cxn>
              </a:cxnLst>
              <a:rect l="txL" t="txT" r="txR" b="tx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2" name="Freeform 14"/>
            <p:cNvSpPr/>
            <p:nvPr/>
          </p:nvSpPr>
          <p:spPr>
            <a:xfrm>
              <a:off x="2688" y="693"/>
              <a:ext cx="60" cy="336"/>
            </a:xfrm>
            <a:custGeom>
              <a:avLst/>
              <a:gdLst>
                <a:gd name="txL" fmla="*/ 0 w 104"/>
                <a:gd name="txT" fmla="*/ 0 h 336"/>
                <a:gd name="txR" fmla="*/ 104 w 104"/>
                <a:gd name="txB" fmla="*/ 336 h 336"/>
              </a:gdLst>
              <a:ahLst/>
              <a:cxnLst>
                <a:cxn ang="0">
                  <a:pos x="56" y="0"/>
                </a:cxn>
                <a:cxn ang="0">
                  <a:pos x="8" y="192"/>
                </a:cxn>
                <a:cxn ang="0">
                  <a:pos x="104" y="336"/>
                </a:cxn>
              </a:cxnLst>
              <a:rect l="txL" t="txT" r="txR" b="tx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3" name="Freeform 15"/>
            <p:cNvSpPr/>
            <p:nvPr/>
          </p:nvSpPr>
          <p:spPr>
            <a:xfrm>
              <a:off x="4722" y="2112"/>
              <a:ext cx="528" cy="96"/>
            </a:xfrm>
            <a:custGeom>
              <a:avLst/>
              <a:gdLst>
                <a:gd name="txL" fmla="*/ 0 w 480"/>
                <a:gd name="txT" fmla="*/ 0 h 192"/>
                <a:gd name="txR" fmla="*/ 480 w 480"/>
                <a:gd name="txB" fmla="*/ 192 h 192"/>
              </a:gdLst>
              <a:ahLst/>
              <a:cxnLst>
                <a:cxn ang="0">
                  <a:pos x="0" y="0"/>
                </a:cxn>
                <a:cxn ang="0">
                  <a:pos x="240" y="8"/>
                </a:cxn>
                <a:cxn ang="0">
                  <a:pos x="480" y="0"/>
                </a:cxn>
              </a:cxnLst>
              <a:rect l="txL" t="txT" r="txR" b="tx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4" name="Freeform 16"/>
            <p:cNvSpPr/>
            <p:nvPr/>
          </p:nvSpPr>
          <p:spPr>
            <a:xfrm>
              <a:off x="4722" y="1720"/>
              <a:ext cx="528" cy="144"/>
            </a:xfrm>
            <a:custGeom>
              <a:avLst/>
              <a:gdLst>
                <a:gd name="txL" fmla="*/ 0 w 480"/>
                <a:gd name="txT" fmla="*/ 0 h 144"/>
                <a:gd name="txR" fmla="*/ 480 w 480"/>
                <a:gd name="txB" fmla="*/ 144 h 144"/>
              </a:gdLst>
              <a:ahLst/>
              <a:cxnLst>
                <a:cxn ang="0">
                  <a:pos x="0" y="144"/>
                </a:cxn>
                <a:cxn ang="0">
                  <a:pos x="425" y="0"/>
                </a:cxn>
                <a:cxn ang="0">
                  <a:pos x="850" y="144"/>
                </a:cxn>
              </a:cxnLst>
              <a:rect l="txL" t="txT" r="txR" b="tx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5" name="Freeform 17"/>
            <p:cNvSpPr/>
            <p:nvPr/>
          </p:nvSpPr>
          <p:spPr>
            <a:xfrm>
              <a:off x="2980" y="2767"/>
              <a:ext cx="65" cy="336"/>
            </a:xfrm>
            <a:custGeom>
              <a:avLst/>
              <a:gdLst>
                <a:gd name="txL" fmla="*/ 0 w 96"/>
                <a:gd name="txT" fmla="*/ 0 h 336"/>
                <a:gd name="txR" fmla="*/ 96 w 96"/>
                <a:gd name="txB" fmla="*/ 336 h 336"/>
              </a:gdLst>
              <a:ahLst/>
              <a:cxnLst>
                <a:cxn ang="0">
                  <a:pos x="0" y="0"/>
                </a:cxn>
                <a:cxn ang="0">
                  <a:pos x="96" y="192"/>
                </a:cxn>
                <a:cxn ang="0">
                  <a:pos x="0" y="336"/>
                </a:cxn>
              </a:cxnLst>
              <a:rect l="txL" t="txT" r="txR" b="tx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476" name="Freeform 18"/>
            <p:cNvSpPr/>
            <p:nvPr/>
          </p:nvSpPr>
          <p:spPr>
            <a:xfrm>
              <a:off x="2688" y="2767"/>
              <a:ext cx="104" cy="336"/>
            </a:xfrm>
            <a:custGeom>
              <a:avLst/>
              <a:gdLst>
                <a:gd name="txL" fmla="*/ 0 w 104"/>
                <a:gd name="txT" fmla="*/ 0 h 336"/>
                <a:gd name="txR" fmla="*/ 104 w 104"/>
                <a:gd name="txB" fmla="*/ 336 h 336"/>
              </a:gdLst>
              <a:ahLst/>
              <a:cxnLst>
                <a:cxn ang="0">
                  <a:pos x="56" y="0"/>
                </a:cxn>
                <a:cxn ang="0">
                  <a:pos x="8" y="192"/>
                </a:cxn>
                <a:cxn ang="0">
                  <a:pos x="104" y="336"/>
                </a:cxn>
              </a:cxnLst>
              <a:rect l="txL" t="txT" r="txR" b="tx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0CD4B600-E22B-AD91-5880-F61506441711}"/>
              </a:ext>
            </a:extLst>
          </p:cNvPr>
          <p:cNvSpPr/>
          <p:nvPr/>
        </p:nvSpPr>
        <p:spPr>
          <a:xfrm>
            <a:off x="279633" y="169811"/>
            <a:ext cx="11912367" cy="1641222"/>
          </a:xfrm>
          <a:prstGeom prst="roundRect">
            <a:avLst>
              <a:gd name="adj" fmla="val 9460"/>
            </a:avLst>
          </a:prstGeom>
          <a:solidFill>
            <a:srgbClr val="4A9CCC">
              <a:lumMod val="50000"/>
            </a:srgbClr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0D3FADC1-2278-9FBE-12BA-2ADFB293444A}"/>
              </a:ext>
            </a:extLst>
          </p:cNvPr>
          <p:cNvSpPr/>
          <p:nvPr/>
        </p:nvSpPr>
        <p:spPr>
          <a:xfrm>
            <a:off x="378902" y="303161"/>
            <a:ext cx="11713827" cy="1374522"/>
          </a:xfrm>
          <a:prstGeom prst="roundRect">
            <a:avLst>
              <a:gd name="adj" fmla="val 9460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err="1">
                <a:solidFill>
                  <a:srgbClr val="002060"/>
                </a:solidFill>
                <a:cs typeface="Arial"/>
              </a:rPr>
              <a:t>Dựa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vào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kết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quả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thí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nghiệm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(</a:t>
            </a:r>
            <a:r>
              <a:rPr lang="en-US" sz="2800" b="1" err="1">
                <a:solidFill>
                  <a:srgbClr val="002060"/>
                </a:solidFill>
                <a:cs typeface="Arial"/>
              </a:rPr>
              <a:t>Hình</a:t>
            </a:r>
            <a:r>
              <a:rPr lang="en-US" sz="2800" b="1">
                <a:solidFill>
                  <a:srgbClr val="002060"/>
                </a:solidFill>
                <a:cs typeface="Arial"/>
              </a:rPr>
              <a:t> 15 SGK.tr49)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Hãy đánh dấu mũi tên để phản ánh mối quan hệ cho và nhận giữa các nhóm máu để không gây kết dính hồng cầu trong sơ đồ sau: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CDF97E9E-1425-4E99-8271-21E5A451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68B645C-38B9-44F1-8C43-9871DB560A57}"/>
              </a:ext>
            </a:extLst>
          </p:cNvPr>
          <p:cNvSpPr/>
          <p:nvPr/>
        </p:nvSpPr>
        <p:spPr>
          <a:xfrm>
            <a:off x="158167" y="183229"/>
            <a:ext cx="11601978" cy="6334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B98FBA-CB7B-490E-AEE4-7C8590C7CA6E}"/>
              </a:ext>
            </a:extLst>
          </p:cNvPr>
          <p:cNvSpPr/>
          <p:nvPr/>
        </p:nvSpPr>
        <p:spPr>
          <a:xfrm>
            <a:off x="550771" y="445900"/>
            <a:ext cx="11084401" cy="5671827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01F278-4C51-4C4A-B2CD-B48204FF8230}"/>
              </a:ext>
            </a:extLst>
          </p:cNvPr>
          <p:cNvSpPr/>
          <p:nvPr/>
        </p:nvSpPr>
        <p:spPr>
          <a:xfrm>
            <a:off x="724316" y="659828"/>
            <a:ext cx="10737310" cy="5290979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A0AF674-DAB0-4537-AAC6-27DCD09F1DB0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包图简圆体" panose="02010601030101010101" pitchFamily="2" charset="-122"/>
              <a:ea typeface="包图简圆体" panose="02010601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E2439FB-6A73-4168-B4ED-3170901BF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765387BB-1CB4-4A91-96F1-1365926CF062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7" name="组合 7">
            <a:extLst>
              <a:ext uri="{FF2B5EF4-FFF2-40B4-BE49-F238E27FC236}">
                <a16:creationId xmlns:a16="http://schemas.microsoft.com/office/drawing/2014/main" id="{36DD8AEA-C55F-4BA1-99A4-8213979C40F3}"/>
              </a:ext>
            </a:extLst>
          </p:cNvPr>
          <p:cNvGrpSpPr/>
          <p:nvPr/>
        </p:nvGrpSpPr>
        <p:grpSpPr>
          <a:xfrm>
            <a:off x="11303498" y="589121"/>
            <a:ext cx="252000" cy="171903"/>
            <a:chOff x="11303499" y="503170"/>
            <a:chExt cx="252000" cy="171903"/>
          </a:xfrm>
        </p:grpSpPr>
        <p:sp>
          <p:nvSpPr>
            <p:cNvPr id="32" name="矩形: 圆角 43">
              <a:extLst>
                <a:ext uri="{FF2B5EF4-FFF2-40B4-BE49-F238E27FC236}">
                  <a16:creationId xmlns:a16="http://schemas.microsoft.com/office/drawing/2014/main" id="{C8201B0C-2CFF-46D6-ADFA-BDD85B0DFD8E}"/>
                </a:ext>
              </a:extLst>
            </p:cNvPr>
            <p:cNvSpPr/>
            <p:nvPr/>
          </p:nvSpPr>
          <p:spPr>
            <a:xfrm>
              <a:off x="11303499" y="503170"/>
              <a:ext cx="252000" cy="3049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矩形: 圆角 44">
              <a:extLst>
                <a:ext uri="{FF2B5EF4-FFF2-40B4-BE49-F238E27FC236}">
                  <a16:creationId xmlns:a16="http://schemas.microsoft.com/office/drawing/2014/main" id="{BC7449D6-E9AD-46F1-8A58-2F3FBD3F42A2}"/>
                </a:ext>
              </a:extLst>
            </p:cNvPr>
            <p:cNvSpPr/>
            <p:nvPr/>
          </p:nvSpPr>
          <p:spPr>
            <a:xfrm>
              <a:off x="11303499" y="573877"/>
              <a:ext cx="252000" cy="3049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: 圆角 45">
              <a:extLst>
                <a:ext uri="{FF2B5EF4-FFF2-40B4-BE49-F238E27FC236}">
                  <a16:creationId xmlns:a16="http://schemas.microsoft.com/office/drawing/2014/main" id="{4A2C074C-A1A7-4F28-A40B-66168919639F}"/>
                </a:ext>
              </a:extLst>
            </p:cNvPr>
            <p:cNvSpPr/>
            <p:nvPr/>
          </p:nvSpPr>
          <p:spPr>
            <a:xfrm>
              <a:off x="11303499" y="644583"/>
              <a:ext cx="252000" cy="3049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20">
            <a:extLst>
              <a:ext uri="{FF2B5EF4-FFF2-40B4-BE49-F238E27FC236}">
                <a16:creationId xmlns:a16="http://schemas.microsoft.com/office/drawing/2014/main" id="{4DB91BE5-658A-4401-88DB-742D38D01A51}"/>
              </a:ext>
            </a:extLst>
          </p:cNvPr>
          <p:cNvGrpSpPr/>
          <p:nvPr/>
        </p:nvGrpSpPr>
        <p:grpSpPr>
          <a:xfrm>
            <a:off x="190367" y="62008"/>
            <a:ext cx="1887801" cy="588886"/>
            <a:chOff x="792480" y="441960"/>
            <a:chExt cx="3962400" cy="10668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7" name="箭头: V 形 23">
              <a:extLst>
                <a:ext uri="{FF2B5EF4-FFF2-40B4-BE49-F238E27FC236}">
                  <a16:creationId xmlns:a16="http://schemas.microsoft.com/office/drawing/2014/main" id="{2C0EBD53-722C-4C95-AE4B-EB073E6362D9}"/>
                </a:ext>
              </a:extLst>
            </p:cNvPr>
            <p:cNvSpPr/>
            <p:nvPr/>
          </p:nvSpPr>
          <p:spPr>
            <a:xfrm>
              <a:off x="792480" y="441960"/>
              <a:ext cx="1066800" cy="10668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箭头: V 形 28">
              <a:extLst>
                <a:ext uri="{FF2B5EF4-FFF2-40B4-BE49-F238E27FC236}">
                  <a16:creationId xmlns:a16="http://schemas.microsoft.com/office/drawing/2014/main" id="{D542A05B-A0B0-411D-B553-3DECC632447C}"/>
                </a:ext>
              </a:extLst>
            </p:cNvPr>
            <p:cNvSpPr/>
            <p:nvPr/>
          </p:nvSpPr>
          <p:spPr>
            <a:xfrm>
              <a:off x="2240280" y="441960"/>
              <a:ext cx="1066800" cy="10668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箭头: V 形 30">
              <a:extLst>
                <a:ext uri="{FF2B5EF4-FFF2-40B4-BE49-F238E27FC236}">
                  <a16:creationId xmlns:a16="http://schemas.microsoft.com/office/drawing/2014/main" id="{30737F8E-0F8C-4CE1-BA8D-A918494D3B4F}"/>
                </a:ext>
              </a:extLst>
            </p:cNvPr>
            <p:cNvSpPr/>
            <p:nvPr/>
          </p:nvSpPr>
          <p:spPr>
            <a:xfrm>
              <a:off x="3688080" y="441960"/>
              <a:ext cx="1066800" cy="106680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70A938-53C5-C534-2B58-B4FCCD4E862E}"/>
              </a:ext>
            </a:extLst>
          </p:cNvPr>
          <p:cNvSpPr txBox="1"/>
          <p:nvPr/>
        </p:nvSpPr>
        <p:spPr>
          <a:xfrm>
            <a:off x="1366292" y="1301410"/>
            <a:ext cx="9642927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3333FF"/>
              </a:buClr>
              <a:buFont typeface="Arial" panose="020B0604020202020204" pitchFamily="34" charset="0"/>
              <a:buChar char="−"/>
            </a:pPr>
            <a:r>
              <a:rPr lang="vi-VN" sz="2800" b="1">
                <a:solidFill>
                  <a:srgbClr val="00206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Ở người có 4 nhóm máu : A, B, AB, O</a:t>
            </a:r>
          </a:p>
          <a:p>
            <a:pPr marL="457200" indent="-457200">
              <a:lnSpc>
                <a:spcPct val="150000"/>
              </a:lnSpc>
              <a:buClr>
                <a:srgbClr val="3333FF"/>
              </a:buClr>
              <a:buFont typeface="Arial" panose="020B0604020202020204" pitchFamily="34" charset="0"/>
              <a:buChar char="−"/>
            </a:pPr>
            <a:r>
              <a:rPr lang="vi-VN" sz="2800" b="1">
                <a:solidFill>
                  <a:srgbClr val="00206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Sơ đồ mối quan hệ cho và nhận giữa các nhóm máu:</a:t>
            </a:r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9718FEA7-EC44-DDEA-9E91-B98C5ED38C76}"/>
              </a:ext>
            </a:extLst>
          </p:cNvPr>
          <p:cNvGrpSpPr/>
          <p:nvPr/>
        </p:nvGrpSpPr>
        <p:grpSpPr>
          <a:xfrm>
            <a:off x="3269370" y="2618365"/>
            <a:ext cx="6265069" cy="3142059"/>
            <a:chOff x="402" y="1254"/>
            <a:chExt cx="5262" cy="2639"/>
          </a:xfrm>
        </p:grpSpPr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E07BE4C7-E974-DFEC-551D-E1601F879B60}"/>
                </a:ext>
              </a:extLst>
            </p:cNvPr>
            <p:cNvSpPr txBox="1"/>
            <p:nvPr/>
          </p:nvSpPr>
          <p:spPr>
            <a:xfrm>
              <a:off x="402" y="2428"/>
              <a:ext cx="1248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O       O</a:t>
              </a: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1746049-A09F-7D8B-94F6-E47FE4517893}"/>
                </a:ext>
              </a:extLst>
            </p:cNvPr>
            <p:cNvSpPr txBox="1"/>
            <p:nvPr/>
          </p:nvSpPr>
          <p:spPr>
            <a:xfrm>
              <a:off x="2775" y="1254"/>
              <a:ext cx="567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A       A</a:t>
              </a: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99D59D99-9132-8557-DF6D-C5E11D26EAA2}"/>
                </a:ext>
              </a:extLst>
            </p:cNvPr>
            <p:cNvSpPr txBox="1"/>
            <p:nvPr/>
          </p:nvSpPr>
          <p:spPr>
            <a:xfrm>
              <a:off x="2749" y="3274"/>
              <a:ext cx="567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B       B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33CFF186-65FC-47B4-4DC6-154232306A8E}"/>
                </a:ext>
              </a:extLst>
            </p:cNvPr>
            <p:cNvSpPr txBox="1"/>
            <p:nvPr/>
          </p:nvSpPr>
          <p:spPr>
            <a:xfrm>
              <a:off x="4416" y="2478"/>
              <a:ext cx="1248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sz="2100" b="1">
                  <a:solidFill>
                    <a:srgbClr val="3333FF"/>
                  </a:solidFill>
                  <a:latin typeface="Arial" panose="020B0604020202020204" pitchFamily="34" charset="0"/>
                  <a:cs typeface="Arial"/>
                </a:rPr>
                <a:t>AB       AB</a:t>
              </a: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FC1EF079-EC13-3599-1ACC-8483AD775FAA}"/>
                </a:ext>
              </a:extLst>
            </p:cNvPr>
            <p:cNvSpPr/>
            <p:nvPr/>
          </p:nvSpPr>
          <p:spPr>
            <a:xfrm>
              <a:off x="611" y="2729"/>
              <a:ext cx="480" cy="113"/>
            </a:xfrm>
            <a:custGeom>
              <a:avLst/>
              <a:gdLst>
                <a:gd name="txL" fmla="*/ 0 w 480"/>
                <a:gd name="txT" fmla="*/ 0 h 192"/>
                <a:gd name="txR" fmla="*/ 480 w 480"/>
                <a:gd name="txB" fmla="*/ 192 h 192"/>
              </a:gdLst>
              <a:ahLst/>
              <a:cxnLst>
                <a:cxn ang="0">
                  <a:pos x="0" y="0"/>
                </a:cxn>
                <a:cxn ang="0">
                  <a:pos x="240" y="8"/>
                </a:cxn>
                <a:cxn ang="0">
                  <a:pos x="480" y="0"/>
                </a:cxn>
              </a:cxnLst>
              <a:rect l="txL" t="txT" r="txR" b="tx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9CB17F5F-CBBE-9294-D83A-EBBE7CED760B}"/>
                </a:ext>
              </a:extLst>
            </p:cNvPr>
            <p:cNvSpPr/>
            <p:nvPr/>
          </p:nvSpPr>
          <p:spPr>
            <a:xfrm>
              <a:off x="602" y="2314"/>
              <a:ext cx="528" cy="144"/>
            </a:xfrm>
            <a:custGeom>
              <a:avLst/>
              <a:gdLst>
                <a:gd name="txL" fmla="*/ 0 w 480"/>
                <a:gd name="txT" fmla="*/ 0 h 144"/>
                <a:gd name="txR" fmla="*/ 480 w 480"/>
                <a:gd name="txB" fmla="*/ 144 h 144"/>
              </a:gdLst>
              <a:ahLst/>
              <a:cxnLst>
                <a:cxn ang="0">
                  <a:pos x="0" y="144"/>
                </a:cxn>
                <a:cxn ang="0">
                  <a:pos x="425" y="0"/>
                </a:cxn>
                <a:cxn ang="0">
                  <a:pos x="850" y="144"/>
                </a:cxn>
              </a:cxnLst>
              <a:rect l="txL" t="txT" r="txR" b="tx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5E614715-7AD6-F66F-921B-A8CA68151564}"/>
                </a:ext>
              </a:extLst>
            </p:cNvPr>
            <p:cNvSpPr/>
            <p:nvPr/>
          </p:nvSpPr>
          <p:spPr>
            <a:xfrm>
              <a:off x="3013" y="1344"/>
              <a:ext cx="96" cy="336"/>
            </a:xfrm>
            <a:custGeom>
              <a:avLst/>
              <a:gdLst>
                <a:gd name="txL" fmla="*/ 0 w 96"/>
                <a:gd name="txT" fmla="*/ 0 h 336"/>
                <a:gd name="txR" fmla="*/ 96 w 96"/>
                <a:gd name="txB" fmla="*/ 336 h 336"/>
              </a:gdLst>
              <a:ahLst/>
              <a:cxnLst>
                <a:cxn ang="0">
                  <a:pos x="0" y="0"/>
                </a:cxn>
                <a:cxn ang="0">
                  <a:pos x="96" y="192"/>
                </a:cxn>
                <a:cxn ang="0">
                  <a:pos x="0" y="336"/>
                </a:cxn>
              </a:cxnLst>
              <a:rect l="txL" t="txT" r="txR" b="tx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32FC4FB-3680-1373-0DCD-D452A0360097}"/>
                </a:ext>
              </a:extLst>
            </p:cNvPr>
            <p:cNvSpPr/>
            <p:nvPr/>
          </p:nvSpPr>
          <p:spPr>
            <a:xfrm>
              <a:off x="2728" y="1344"/>
              <a:ext cx="104" cy="336"/>
            </a:xfrm>
            <a:custGeom>
              <a:avLst/>
              <a:gdLst>
                <a:gd name="txL" fmla="*/ 0 w 104"/>
                <a:gd name="txT" fmla="*/ 0 h 336"/>
                <a:gd name="txR" fmla="*/ 104 w 104"/>
                <a:gd name="txB" fmla="*/ 336 h 336"/>
              </a:gdLst>
              <a:ahLst/>
              <a:cxnLst>
                <a:cxn ang="0">
                  <a:pos x="56" y="0"/>
                </a:cxn>
                <a:cxn ang="0">
                  <a:pos x="8" y="192"/>
                </a:cxn>
                <a:cxn ang="0">
                  <a:pos x="104" y="336"/>
                </a:cxn>
              </a:cxnLst>
              <a:rect l="txL" t="txT" r="txR" b="tx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77F197E5-988E-1FD2-E530-7A71C1C3DDFA}"/>
                </a:ext>
              </a:extLst>
            </p:cNvPr>
            <p:cNvSpPr/>
            <p:nvPr/>
          </p:nvSpPr>
          <p:spPr>
            <a:xfrm>
              <a:off x="4770" y="2773"/>
              <a:ext cx="480" cy="113"/>
            </a:xfrm>
            <a:custGeom>
              <a:avLst/>
              <a:gdLst>
                <a:gd name="txL" fmla="*/ 0 w 480"/>
                <a:gd name="txT" fmla="*/ 0 h 192"/>
                <a:gd name="txR" fmla="*/ 480 w 480"/>
                <a:gd name="txB" fmla="*/ 192 h 192"/>
              </a:gdLst>
              <a:ahLst/>
              <a:cxnLst>
                <a:cxn ang="0">
                  <a:pos x="0" y="0"/>
                </a:cxn>
                <a:cxn ang="0">
                  <a:pos x="240" y="8"/>
                </a:cxn>
                <a:cxn ang="0">
                  <a:pos x="480" y="0"/>
                </a:cxn>
              </a:cxnLst>
              <a:rect l="txL" t="txT" r="txR" b="txB"/>
              <a:pathLst>
                <a:path w="480" h="192">
                  <a:moveTo>
                    <a:pt x="0" y="0"/>
                  </a:moveTo>
                  <a:cubicBezTo>
                    <a:pt x="80" y="96"/>
                    <a:pt x="160" y="192"/>
                    <a:pt x="240" y="192"/>
                  </a:cubicBezTo>
                  <a:cubicBezTo>
                    <a:pt x="320" y="192"/>
                    <a:pt x="400" y="96"/>
                    <a:pt x="480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69D299B6-044E-D723-68D2-A3884E4C3F94}"/>
                </a:ext>
              </a:extLst>
            </p:cNvPr>
            <p:cNvSpPr/>
            <p:nvPr/>
          </p:nvSpPr>
          <p:spPr>
            <a:xfrm>
              <a:off x="4761" y="2400"/>
              <a:ext cx="528" cy="144"/>
            </a:xfrm>
            <a:custGeom>
              <a:avLst/>
              <a:gdLst>
                <a:gd name="txL" fmla="*/ 0 w 480"/>
                <a:gd name="txT" fmla="*/ 0 h 144"/>
                <a:gd name="txR" fmla="*/ 480 w 480"/>
                <a:gd name="txB" fmla="*/ 144 h 144"/>
              </a:gdLst>
              <a:ahLst/>
              <a:cxnLst>
                <a:cxn ang="0">
                  <a:pos x="0" y="144"/>
                </a:cxn>
                <a:cxn ang="0">
                  <a:pos x="425" y="0"/>
                </a:cxn>
                <a:cxn ang="0">
                  <a:pos x="850" y="144"/>
                </a:cxn>
              </a:cxnLst>
              <a:rect l="txL" t="txT" r="txR" b="txB"/>
              <a:pathLst>
                <a:path w="480" h="144">
                  <a:moveTo>
                    <a:pt x="0" y="144"/>
                  </a:moveTo>
                  <a:cubicBezTo>
                    <a:pt x="80" y="72"/>
                    <a:pt x="160" y="0"/>
                    <a:pt x="240" y="0"/>
                  </a:cubicBezTo>
                  <a:cubicBezTo>
                    <a:pt x="320" y="0"/>
                    <a:pt x="400" y="72"/>
                    <a:pt x="48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0D3DD49-DBAA-EA13-4B73-E2D54106390F}"/>
                </a:ext>
              </a:extLst>
            </p:cNvPr>
            <p:cNvSpPr/>
            <p:nvPr/>
          </p:nvSpPr>
          <p:spPr>
            <a:xfrm>
              <a:off x="2980" y="3401"/>
              <a:ext cx="96" cy="336"/>
            </a:xfrm>
            <a:custGeom>
              <a:avLst/>
              <a:gdLst>
                <a:gd name="txL" fmla="*/ 0 w 96"/>
                <a:gd name="txT" fmla="*/ 0 h 336"/>
                <a:gd name="txR" fmla="*/ 96 w 96"/>
                <a:gd name="txB" fmla="*/ 336 h 336"/>
              </a:gdLst>
              <a:ahLst/>
              <a:cxnLst>
                <a:cxn ang="0">
                  <a:pos x="0" y="0"/>
                </a:cxn>
                <a:cxn ang="0">
                  <a:pos x="96" y="192"/>
                </a:cxn>
                <a:cxn ang="0">
                  <a:pos x="0" y="336"/>
                </a:cxn>
              </a:cxnLst>
              <a:rect l="txL" t="txT" r="txR" b="txB"/>
              <a:pathLst>
                <a:path w="96" h="336">
                  <a:moveTo>
                    <a:pt x="0" y="0"/>
                  </a:moveTo>
                  <a:cubicBezTo>
                    <a:pt x="48" y="68"/>
                    <a:pt x="96" y="136"/>
                    <a:pt x="96" y="192"/>
                  </a:cubicBezTo>
                  <a:cubicBezTo>
                    <a:pt x="96" y="248"/>
                    <a:pt x="48" y="292"/>
                    <a:pt x="0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30F99A9-11BB-F40F-BD45-399954641FEA}"/>
                </a:ext>
              </a:extLst>
            </p:cNvPr>
            <p:cNvSpPr/>
            <p:nvPr/>
          </p:nvSpPr>
          <p:spPr>
            <a:xfrm>
              <a:off x="2688" y="3401"/>
              <a:ext cx="104" cy="336"/>
            </a:xfrm>
            <a:custGeom>
              <a:avLst/>
              <a:gdLst>
                <a:gd name="txL" fmla="*/ 0 w 104"/>
                <a:gd name="txT" fmla="*/ 0 h 336"/>
                <a:gd name="txR" fmla="*/ 104 w 104"/>
                <a:gd name="txB" fmla="*/ 336 h 336"/>
              </a:gdLst>
              <a:ahLst/>
              <a:cxnLst>
                <a:cxn ang="0">
                  <a:pos x="56" y="0"/>
                </a:cxn>
                <a:cxn ang="0">
                  <a:pos x="8" y="192"/>
                </a:cxn>
                <a:cxn ang="0">
                  <a:pos x="104" y="336"/>
                </a:cxn>
              </a:cxnLst>
              <a:rect l="txL" t="txT" r="txR" b="txB"/>
              <a:pathLst>
                <a:path w="104" h="336">
                  <a:moveTo>
                    <a:pt x="56" y="0"/>
                  </a:moveTo>
                  <a:cubicBezTo>
                    <a:pt x="28" y="68"/>
                    <a:pt x="0" y="136"/>
                    <a:pt x="8" y="192"/>
                  </a:cubicBezTo>
                  <a:cubicBezTo>
                    <a:pt x="16" y="248"/>
                    <a:pt x="60" y="292"/>
                    <a:pt x="104" y="33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135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3E197D6E-B8C6-0580-73E3-80B26D0019AD}"/>
                </a:ext>
              </a:extLst>
            </p:cNvPr>
            <p:cNvSpPr/>
            <p:nvPr/>
          </p:nvSpPr>
          <p:spPr>
            <a:xfrm flipV="1">
              <a:off x="1344" y="1488"/>
              <a:ext cx="1309" cy="1056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583EB1F6-9209-A4FB-6B9D-54E8A897E7B7}"/>
                </a:ext>
              </a:extLst>
            </p:cNvPr>
            <p:cNvSpPr/>
            <p:nvPr/>
          </p:nvSpPr>
          <p:spPr>
            <a:xfrm>
              <a:off x="1392" y="2637"/>
              <a:ext cx="3072" cy="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D6656466-F7C7-FE86-9A00-E6C36F1CB6DA}"/>
                </a:ext>
              </a:extLst>
            </p:cNvPr>
            <p:cNvSpPr/>
            <p:nvPr/>
          </p:nvSpPr>
          <p:spPr>
            <a:xfrm>
              <a:off x="3162" y="1512"/>
              <a:ext cx="1296" cy="998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532EDA8C-A1FF-339B-D2A2-9F1A906497CA}"/>
                </a:ext>
              </a:extLst>
            </p:cNvPr>
            <p:cNvSpPr/>
            <p:nvPr/>
          </p:nvSpPr>
          <p:spPr>
            <a:xfrm>
              <a:off x="1344" y="2685"/>
              <a:ext cx="1296" cy="96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60DBD80E-9B43-A0A7-6632-422FADBDA2E3}"/>
                </a:ext>
              </a:extLst>
            </p:cNvPr>
            <p:cNvSpPr/>
            <p:nvPr/>
          </p:nvSpPr>
          <p:spPr>
            <a:xfrm flipV="1">
              <a:off x="3120" y="2774"/>
              <a:ext cx="1357" cy="874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7093F2-7472-41A2-F351-21D7BF79D149}"/>
              </a:ext>
            </a:extLst>
          </p:cNvPr>
          <p:cNvSpPr txBox="1"/>
          <p:nvPr/>
        </p:nvSpPr>
        <p:spPr>
          <a:xfrm>
            <a:off x="3003260" y="4701650"/>
            <a:ext cx="165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>
                <a:latin typeface="#9Slide03 Roboto Condensed" panose="020B0604020202020204" charset="0"/>
                <a:ea typeface="#9Slide03 Roboto Condensed" panose="020B0604020202020204" charset="0"/>
              </a:rPr>
              <a:t>Chuyên</a:t>
            </a:r>
            <a:r>
              <a:rPr lang="en-US" sz="2000" b="1">
                <a:latin typeface="#9Slide03 Roboto Condensed" panose="020B0604020202020204" charset="0"/>
                <a:ea typeface="#9Slide03 Roboto Condensed" panose="020B0604020202020204" charset="0"/>
              </a:rPr>
              <a:t> </a:t>
            </a:r>
            <a:r>
              <a:rPr lang="en-US" sz="2000" b="1" err="1">
                <a:latin typeface="#9Slide03 Roboto Condensed" panose="020B0604020202020204" charset="0"/>
                <a:ea typeface="#9Slide03 Roboto Condensed" panose="020B0604020202020204" charset="0"/>
              </a:rPr>
              <a:t>cho</a:t>
            </a:r>
            <a:endParaRPr lang="en-US" sz="2000" b="1">
              <a:latin typeface="#9Slide03 Roboto Condensed" panose="020B0604020202020204" charset="0"/>
              <a:ea typeface="#9Slide03 Roboto Condensed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654CC-9969-B2F7-0124-597F271D6EDC}"/>
              </a:ext>
            </a:extLst>
          </p:cNvPr>
          <p:cNvSpPr txBox="1"/>
          <p:nvPr/>
        </p:nvSpPr>
        <p:spPr>
          <a:xfrm>
            <a:off x="8073706" y="4686488"/>
            <a:ext cx="180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>
                <a:latin typeface="#9Slide03 Roboto Condensed" panose="020B0604020202020204" charset="0"/>
                <a:ea typeface="#9Slide03 Roboto Condensed" panose="020B0604020202020204" charset="0"/>
              </a:rPr>
              <a:t>Chuyên</a:t>
            </a:r>
            <a:r>
              <a:rPr lang="en-US" sz="2000" b="1">
                <a:latin typeface="#9Slide03 Roboto Condensed" panose="020B0604020202020204" charset="0"/>
                <a:ea typeface="#9Slide03 Roboto Condensed" panose="020B0604020202020204" charset="0"/>
              </a:rPr>
              <a:t> </a:t>
            </a:r>
            <a:r>
              <a:rPr lang="en-US" sz="2000" b="1" err="1">
                <a:latin typeface="#9Slide03 Roboto Condensed" panose="020B0604020202020204" charset="0"/>
                <a:ea typeface="#9Slide03 Roboto Condensed" panose="020B0604020202020204" charset="0"/>
              </a:rPr>
              <a:t>nhận</a:t>
            </a:r>
            <a:endParaRPr lang="en-US" sz="2000" b="1">
              <a:latin typeface="#9Slide03 Roboto Condensed" panose="020B0604020202020204" charset="0"/>
              <a:ea typeface="#9Slide03 Roboto Condensed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BD13DF-8BFE-3559-3CDF-E9B60305B587}"/>
              </a:ext>
            </a:extLst>
          </p:cNvPr>
          <p:cNvSpPr txBox="1"/>
          <p:nvPr/>
        </p:nvSpPr>
        <p:spPr>
          <a:xfrm>
            <a:off x="1709146" y="802103"/>
            <a:ext cx="4607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#9Slide03 Swiss Condensed Bold" panose="02000500000000000000"/>
              </a:rPr>
              <a:t>1. </a:t>
            </a:r>
            <a:r>
              <a:rPr lang="en-US" sz="3200" b="1" i="1" err="1">
                <a:solidFill>
                  <a:srgbClr val="C00000"/>
                </a:solidFill>
                <a:latin typeface="#9Slide03 Swiss Condensed Bold" panose="02000500000000000000"/>
              </a:rPr>
              <a:t>Các</a:t>
            </a:r>
            <a:r>
              <a:rPr lang="en-US" sz="3200" b="1" i="1">
                <a:solidFill>
                  <a:srgbClr val="C00000"/>
                </a:solidFill>
                <a:latin typeface="#9Slide03 Swiss Condensed Bold" panose="02000500000000000000"/>
              </a:rPr>
              <a:t> </a:t>
            </a:r>
            <a:r>
              <a:rPr lang="en-US" sz="3200" b="1" i="1" err="1">
                <a:solidFill>
                  <a:srgbClr val="C00000"/>
                </a:solidFill>
                <a:latin typeface="#9Slide03 Swiss Condensed Bold" panose="02000500000000000000"/>
              </a:rPr>
              <a:t>nhóm</a:t>
            </a:r>
            <a:r>
              <a:rPr lang="en-US" sz="3200" b="1" i="1">
                <a:solidFill>
                  <a:srgbClr val="C00000"/>
                </a:solidFill>
                <a:latin typeface="#9Slide03 Swiss Condensed Bold" panose="02000500000000000000"/>
              </a:rPr>
              <a:t> </a:t>
            </a:r>
            <a:r>
              <a:rPr lang="en-US" sz="3200" b="1" i="1" err="1">
                <a:solidFill>
                  <a:srgbClr val="C00000"/>
                </a:solidFill>
                <a:latin typeface="#9Slide03 Swiss Condensed Bold" panose="02000500000000000000"/>
              </a:rPr>
              <a:t>máu</a:t>
            </a:r>
            <a:r>
              <a:rPr lang="en-US" sz="3200" b="1" i="1">
                <a:solidFill>
                  <a:srgbClr val="C00000"/>
                </a:solidFill>
                <a:latin typeface="#9Slide03 Swiss Condensed Bold" panose="02000500000000000000"/>
              </a:rPr>
              <a:t> ở </a:t>
            </a:r>
            <a:r>
              <a:rPr lang="en-US" sz="3200" b="1" i="1" err="1">
                <a:solidFill>
                  <a:srgbClr val="C00000"/>
                </a:solidFill>
                <a:latin typeface="#9Slide03 Swiss Condensed Bold" panose="02000500000000000000"/>
              </a:rPr>
              <a:t>người</a:t>
            </a:r>
            <a:endParaRPr lang="en-US" sz="3200" b="1" i="1">
              <a:solidFill>
                <a:srgbClr val="C00000"/>
              </a:solidFill>
              <a:latin typeface="#9Slide03 Swiss Condensed Bold" panose="0200050000000000000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635CD-8552-B33F-0F47-5A45CD10ACB4}"/>
              </a:ext>
            </a:extLst>
          </p:cNvPr>
          <p:cNvSpPr txBox="1"/>
          <p:nvPr/>
        </p:nvSpPr>
        <p:spPr>
          <a:xfrm>
            <a:off x="3027311" y="5062809"/>
            <a:ext cx="1268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(</a:t>
            </a:r>
            <a:r>
              <a:rPr lang="en-US" sz="2000" b="1" err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Tốt</a:t>
            </a:r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 </a:t>
            </a:r>
            <a:r>
              <a:rPr lang="en-US" sz="2000" b="1" err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bụng</a:t>
            </a:r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25530E-598F-16F9-8814-289E43369FCC}"/>
              </a:ext>
            </a:extLst>
          </p:cNvPr>
          <p:cNvSpPr txBox="1"/>
          <p:nvPr/>
        </p:nvSpPr>
        <p:spPr>
          <a:xfrm>
            <a:off x="8420960" y="5023427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(</a:t>
            </a:r>
            <a:r>
              <a:rPr lang="en-US" sz="2000" b="1" err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Ích</a:t>
            </a:r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 </a:t>
            </a:r>
            <a:r>
              <a:rPr lang="en-US" sz="2000" b="1" err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kỉ</a:t>
            </a:r>
            <a:r>
              <a:rPr lang="en-US" sz="2000" b="1">
                <a:solidFill>
                  <a:srgbClr val="00B050"/>
                </a:solidFill>
                <a:latin typeface="#9Slide03 Roboto Condensed" panose="020B0604020202020204" charset="0"/>
                <a:ea typeface="#9Slide03 Roboto Condensed" panose="020B060402020202020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86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FE03-2245-6C82-1A65-B26BAA7F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Nhóm máu O lại khan hiếm dịp Tết, Viện Huyết học khẩn thiết kêu gọi người  dân hiến máu">
            <a:extLst>
              <a:ext uri="{FF2B5EF4-FFF2-40B4-BE49-F238E27FC236}">
                <a16:creationId xmlns:a16="http://schemas.microsoft.com/office/drawing/2014/main" id="{838EA6FF-7660-0204-F565-BAA069100D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9" y="611826"/>
            <a:ext cx="10014284" cy="53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85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4801AE-28AD-B273-A321-49B847CA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6414" y="31141"/>
            <a:ext cx="6790389" cy="3555709"/>
          </a:xfrm>
          <a:prstGeom prst="rect">
            <a:avLst/>
          </a:prstGeom>
        </p:spPr>
      </p:pic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9986C8A0-C08E-1E40-2A04-770AFDA401AE}"/>
              </a:ext>
            </a:extLst>
          </p:cNvPr>
          <p:cNvSpPr/>
          <p:nvPr/>
        </p:nvSpPr>
        <p:spPr>
          <a:xfrm>
            <a:off x="86641" y="3591360"/>
            <a:ext cx="12018718" cy="3206217"/>
          </a:xfrm>
          <a:prstGeom prst="roundRect">
            <a:avLst>
              <a:gd name="adj" fmla="val 9460"/>
            </a:avLst>
          </a:prstGeom>
          <a:solidFill>
            <a:srgbClr val="4A9CCC">
              <a:lumMod val="50000"/>
            </a:srgbClr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BDA30E8A-FCD2-27B3-E07D-CA8163ABF6C8}"/>
              </a:ext>
            </a:extLst>
          </p:cNvPr>
          <p:cNvSpPr/>
          <p:nvPr/>
        </p:nvSpPr>
        <p:spPr>
          <a:xfrm>
            <a:off x="153640" y="3730331"/>
            <a:ext cx="11817607" cy="2955022"/>
          </a:xfrm>
          <a:prstGeom prst="roundRect">
            <a:avLst>
              <a:gd name="adj" fmla="val 9460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" name="Round Same Side Corner Rectangle 6">
            <a:extLst>
              <a:ext uri="{FF2B5EF4-FFF2-40B4-BE49-F238E27FC236}">
                <a16:creationId xmlns:a16="http://schemas.microsoft.com/office/drawing/2014/main" id="{BBF53769-614C-AFEE-0157-BF1B3DAB1B56}"/>
              </a:ext>
            </a:extLst>
          </p:cNvPr>
          <p:cNvSpPr/>
          <p:nvPr/>
        </p:nvSpPr>
        <p:spPr>
          <a:xfrm>
            <a:off x="442509" y="3010381"/>
            <a:ext cx="2027582" cy="576469"/>
          </a:xfrm>
          <a:prstGeom prst="round2SameRect">
            <a:avLst/>
          </a:prstGeom>
          <a:solidFill>
            <a:srgbClr val="C0000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51128A69-E1B8-E2AE-6887-945D6DCEE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3" y="3901753"/>
            <a:ext cx="1175049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Máu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cả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kháng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nguyên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A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và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B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truyền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cho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người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nhóm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máu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O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được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?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Vì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sao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2060"/>
                </a:solidFill>
                <a:latin typeface="#9Slide03 Ample"/>
              </a:rPr>
              <a:t>2.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Máu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kháng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nguyên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A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và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B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thể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truyền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cho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người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nhóm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máu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O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được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?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Vì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sao</a:t>
            </a: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#9Slide03 Ample"/>
                <a:cs typeface="Times New Roman" pitchFamily="18" charset="0"/>
              </a:rPr>
              <a:t>3. </a:t>
            </a:r>
            <a:r>
              <a:rPr lang="vi-VN" sz="2800" b="1">
                <a:solidFill>
                  <a:srgbClr val="002060"/>
                </a:solidFill>
                <a:latin typeface="#9Slide03 Ample"/>
              </a:rPr>
              <a:t>Máu có nhiễm các tác nhân gây bệnh (virut viêm gan B, virut HIV...) có thể truyền cho người khác được không? Vì sao?</a:t>
            </a:r>
            <a:endParaRPr lang="en-US" sz="2800" b="1">
              <a:solidFill>
                <a:srgbClr val="002060"/>
              </a:solidFill>
              <a:latin typeface="#9Slide03 Ample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800" b="1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980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ác nguyên tắc truyền máu cơ bản | Vinmec">
            <a:extLst>
              <a:ext uri="{FF2B5EF4-FFF2-40B4-BE49-F238E27FC236}">
                <a16:creationId xmlns:a16="http://schemas.microsoft.com/office/drawing/2014/main" id="{05E4EBFA-D2BE-883C-B006-B8E59BA485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977"/>
            <a:ext cx="6422869" cy="360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11">
            <a:extLst>
              <a:ext uri="{FF2B5EF4-FFF2-40B4-BE49-F238E27FC236}">
                <a16:creationId xmlns:a16="http://schemas.microsoft.com/office/drawing/2014/main" id="{ACA43048-DFD9-8275-37EC-34E6B97FAED0}"/>
              </a:ext>
            </a:extLst>
          </p:cNvPr>
          <p:cNvSpPr/>
          <p:nvPr/>
        </p:nvSpPr>
        <p:spPr>
          <a:xfrm>
            <a:off x="5556307" y="209726"/>
            <a:ext cx="5181600" cy="2781880"/>
          </a:xfrm>
          <a:prstGeom prst="cloudCallout">
            <a:avLst>
              <a:gd name="adj1" fmla="val -42854"/>
              <a:gd name="adj2" fmla="val 57449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Nguyên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tắc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trọng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tuân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thủ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truyền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máu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Condensed" panose="0200000000000000000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200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ông máu là gì và nguy cơ đông máu khi tiêm vaccine Covid-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/>
          <a:stretch/>
        </p:blipFill>
        <p:spPr bwMode="auto">
          <a:xfrm>
            <a:off x="0" y="-80683"/>
            <a:ext cx="12192000" cy="70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4038" y="381000"/>
            <a:ext cx="11125200" cy="609600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: Rounded Corners 4"/>
          <p:cNvSpPr/>
          <p:nvPr/>
        </p:nvSpPr>
        <p:spPr>
          <a:xfrm>
            <a:off x="1288461" y="1814581"/>
            <a:ext cx="9444940" cy="9717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68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latin typeface="#9Slide03 Bebas Neue ZSmall" panose="020B0606020202050201" pitchFamily="34" charset="0"/>
              </a:rPr>
              <a:t>TIẾT 15. </a:t>
            </a:r>
            <a:r>
              <a:rPr lang="en-US" sz="4800" b="1" err="1">
                <a:latin typeface="#9Slide03 Bebas Neue ZSmall" panose="020B0606020202050201" pitchFamily="34" charset="0"/>
              </a:rPr>
              <a:t>Chủ</a:t>
            </a:r>
            <a:r>
              <a:rPr lang="en-US" sz="4800" b="1">
                <a:latin typeface="#9Slide03 Bebas Neue ZSmall" panose="020B0606020202050201" pitchFamily="34" charset="0"/>
              </a:rPr>
              <a:t> </a:t>
            </a:r>
            <a:r>
              <a:rPr lang="en-US" sz="4800" b="1" err="1">
                <a:latin typeface="#9Slide03 Bebas Neue ZSmall" panose="020B0606020202050201" pitchFamily="34" charset="0"/>
              </a:rPr>
              <a:t>đề</a:t>
            </a:r>
            <a:r>
              <a:rPr lang="en-US" sz="4800" b="1">
                <a:latin typeface="#9Slide03 Bebas Neue ZSmall" panose="020B0606020202050201" pitchFamily="34" charset="0"/>
              </a:rPr>
              <a:t>: </a:t>
            </a:r>
            <a:r>
              <a:rPr lang="en-US" sz="4800" b="1" err="1">
                <a:latin typeface="#9Slide03 Bebas Neue ZSmall" panose="020B0606020202050201" pitchFamily="34" charset="0"/>
              </a:rPr>
              <a:t>Tuần</a:t>
            </a:r>
            <a:r>
              <a:rPr lang="en-US" sz="4800" b="1">
                <a:latin typeface="#9Slide03 Bebas Neue ZSmall" panose="020B0606020202050201" pitchFamily="34" charset="0"/>
              </a:rPr>
              <a:t> </a:t>
            </a:r>
            <a:r>
              <a:rPr lang="en-US" sz="4800" b="1" err="1">
                <a:latin typeface="#9Slide03 Bebas Neue ZSmall" panose="020B0606020202050201" pitchFamily="34" charset="0"/>
              </a:rPr>
              <a:t>hoàn</a:t>
            </a:r>
            <a:r>
              <a:rPr lang="en-US" sz="4800" b="1">
                <a:latin typeface="#9Slide03 Bebas Neue ZSmall" panose="020B0606020202050201" pitchFamily="34" charset="0"/>
              </a:rPr>
              <a:t> (</a:t>
            </a:r>
            <a:r>
              <a:rPr lang="en-US" sz="4800" b="1" err="1">
                <a:latin typeface="#9Slide03 Bebas Neue ZSmall" panose="020B0606020202050201" pitchFamily="34" charset="0"/>
              </a:rPr>
              <a:t>Tiết</a:t>
            </a:r>
            <a:r>
              <a:rPr lang="en-US" sz="4800" b="1">
                <a:latin typeface="#9Slide03 Bebas Neue ZSmall" panose="020B0606020202050201" pitchFamily="34" charset="0"/>
              </a:rPr>
              <a:t> 3) </a:t>
            </a:r>
            <a:endParaRPr lang="vi-VN" sz="4800" b="1">
              <a:latin typeface="#9Slide03 Bebas Neue ZSmall" panose="020B06060202020502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570" y="2840140"/>
            <a:ext cx="10750722" cy="187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400" b="1" err="1">
                <a:latin typeface="#9Slide03 Roboto Condensed" panose="02000000000000000000"/>
              </a:rPr>
              <a:t>Bài</a:t>
            </a:r>
            <a:r>
              <a:rPr lang="en-US" sz="5400" b="1">
                <a:latin typeface="#9Slide03 Roboto Condensed" panose="02000000000000000000"/>
              </a:rPr>
              <a:t> 15. ĐÔNG MÁU VÀ NGUYÊN TẮC TRUYỀN MÁU</a:t>
            </a:r>
          </a:p>
        </p:txBody>
      </p:sp>
    </p:spTree>
    <p:extLst>
      <p:ext uri="{BB962C8B-B14F-4D97-AF65-F5344CB8AC3E}">
        <p14:creationId xmlns:p14="http://schemas.microsoft.com/office/powerpoint/2010/main" val="36039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14695" y="923732"/>
            <a:ext cx="8707772" cy="798832"/>
            <a:chOff x="3467477" y="322382"/>
            <a:chExt cx="3739082" cy="798832"/>
          </a:xfrm>
        </p:grpSpPr>
        <p:sp>
          <p:nvSpPr>
            <p:cNvPr id="6" name="TextBox 5"/>
            <p:cNvSpPr txBox="1"/>
            <p:nvPr/>
          </p:nvSpPr>
          <p:spPr>
            <a:xfrm>
              <a:off x="3548903" y="414767"/>
              <a:ext cx="3612444" cy="5847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2. </a:t>
              </a:r>
              <a:r>
                <a:rPr lang="en-US" sz="3200" b="1" err="1">
                  <a:solidFill>
                    <a:schemeClr val="bg1"/>
                  </a:solidFill>
                </a:rPr>
                <a:t>Nguyên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tắc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cần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tuân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thủ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khi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3200" b="1" err="1">
                  <a:solidFill>
                    <a:schemeClr val="bg1"/>
                  </a:solidFill>
                </a:rPr>
                <a:t>truyền</a:t>
              </a:r>
              <a:r>
                <a:rPr lang="en-US" sz="3200" b="1">
                  <a:solidFill>
                    <a:schemeClr val="bg1"/>
                  </a:solidFill>
                </a:rPr>
                <a:t> </a:t>
              </a:r>
              <a:r>
                <a:rPr lang="en-US" sz="2800" b="1" err="1">
                  <a:solidFill>
                    <a:schemeClr val="bg1"/>
                  </a:solidFill>
                </a:rPr>
                <a:t>máu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467477" y="322382"/>
              <a:ext cx="37028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03691" y="1121214"/>
              <a:ext cx="3702868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80E7A9-A35B-D419-B3DD-E32B06856894}"/>
              </a:ext>
            </a:extLst>
          </p:cNvPr>
          <p:cNvSpPr txBox="1"/>
          <p:nvPr/>
        </p:nvSpPr>
        <p:spPr>
          <a:xfrm>
            <a:off x="3070369" y="2024632"/>
            <a:ext cx="6543414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- Khi truyền máu cần làm xét nghiệm trước để:</a:t>
            </a:r>
          </a:p>
          <a:p>
            <a:pPr marL="800100" lvl="1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+ Lựa chọn nhóm máu truyền cho phù hợp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=&gt;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tránh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 tai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biến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Arial"/>
            </a:endParaRPr>
          </a:p>
          <a:p>
            <a:pPr marL="800100" lvl="1" indent="-342900" algn="just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+ T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ránh nhận máu bị nhiễm các tác nhân gây bệnh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Arial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</a:rPr>
              <a:t>- Truyền từ từ.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1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10"/>
          <p:cNvSpPr/>
          <p:nvPr/>
        </p:nvSpPr>
        <p:spPr>
          <a:xfrm>
            <a:off x="3949211" y="221881"/>
            <a:ext cx="4293577" cy="797168"/>
          </a:xfrm>
          <a:prstGeom prst="flowChartAlternateProcess">
            <a:avLst/>
          </a:prstGeom>
          <a:solidFill>
            <a:srgbClr val="C1E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VẬN DỤNG</a:t>
            </a:r>
            <a:endParaRPr lang="en-US" altLang="en-US" sz="4800" b="1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932" y="1948081"/>
            <a:ext cx="6146147" cy="389286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Một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người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bị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tai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nạn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mất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rất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nhiều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máu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được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đưa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vào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viện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cấp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cứu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,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bác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sĩ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cho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truyền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máu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ngay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mà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không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xét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nghiệm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. </a:t>
            </a:r>
          </a:p>
          <a:p>
            <a:pPr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Theo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em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,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máu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đem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truyền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là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nhóm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máu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gì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?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Vì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sao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không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cần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xét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107" y="1624917"/>
            <a:ext cx="4293577" cy="4539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55" y="1820545"/>
            <a:ext cx="4919345" cy="5037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hienma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" y="990600"/>
            <a:ext cx="4049712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7272653" y="990600"/>
            <a:ext cx="4919346" cy="82994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Việt Nam lấy ngày 7/4 là ngày HIẾN MÁU NHÂN ĐẠO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1729154" y="61546"/>
            <a:ext cx="83820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AC2E3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/>
              </a:rPr>
              <a:t>EM CÓ BIẾT</a:t>
            </a:r>
          </a:p>
        </p:txBody>
      </p:sp>
      <p:pic>
        <p:nvPicPr>
          <p:cNvPr id="3" name="Picture 2" descr="Phúc Lợi Công Cộng Hiến Máu áp Phích Cọ, Máu, áp Phích, áp Phích Phúc Lợi  Công Cộng Hình nền Vector để tải xuống miễn phí">
            <a:extLst>
              <a:ext uri="{FF2B5EF4-FFF2-40B4-BE49-F238E27FC236}">
                <a16:creationId xmlns:a16="http://schemas.microsoft.com/office/drawing/2014/main" id="{A6142217-9707-64F8-BA24-FFF7AA2A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990600"/>
            <a:ext cx="317492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88" y="3429000"/>
            <a:ext cx="4570412" cy="312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3505201"/>
            <a:ext cx="4510088" cy="304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588" y="596900"/>
            <a:ext cx="4570412" cy="290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1" y="596900"/>
            <a:ext cx="4511675" cy="290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TextBox 15"/>
          <p:cNvSpPr txBox="1"/>
          <p:nvPr/>
        </p:nvSpPr>
        <p:spPr>
          <a:xfrm>
            <a:off x="1587500" y="19050"/>
            <a:ext cx="9090026" cy="57943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Wingdings 3" panose="05040102010807070707" pitchFamily="18" charset="2"/>
              </a:rPr>
              <a:t>Lợi ích của việc hiến máu</a:t>
            </a:r>
            <a:endParaRPr lang="en-US" altLang="en-US" sz="3200" b="1" u="sng">
              <a:solidFill>
                <a:srgbClr val="FFFF00"/>
              </a:solidFill>
              <a:latin typeface="Times New Roman" panose="02020603050405020304" pitchFamily="18" charset="0"/>
              <a:ea typeface="Arial" panose="020B0604020202020204" pitchFamily="34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4"/>
          <p:cNvSpPr txBox="1"/>
          <p:nvPr/>
        </p:nvSpPr>
        <p:spPr>
          <a:xfrm>
            <a:off x="4213225" y="3532189"/>
            <a:ext cx="5881688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3200">
              <a:solidFill>
                <a:srgbClr val="0000FF"/>
              </a:solidFill>
              <a:latin typeface=".VnTime" pitchFamily="34" charset="0"/>
              <a:ea typeface="Arial" panose="020B0604020202020204" pitchFamily="34" charset="0"/>
              <a:cs typeface="Arial"/>
            </a:endParaRPr>
          </a:p>
        </p:txBody>
      </p:sp>
      <p:sp>
        <p:nvSpPr>
          <p:cNvPr id="24578" name="AutoShape 10"/>
          <p:cNvSpPr/>
          <p:nvPr/>
        </p:nvSpPr>
        <p:spPr>
          <a:xfrm>
            <a:off x="4002882" y="44980"/>
            <a:ext cx="4114799" cy="685800"/>
          </a:xfrm>
          <a:prstGeom prst="flowChartAlternateProcess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LUYỆN TẬP</a:t>
            </a:r>
            <a:endParaRPr lang="en-US" altLang="en-US" sz="4800" b="1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1981200" y="808038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endParaRPr lang="vi-VN" altLang="en-US"/>
          </a:p>
        </p:txBody>
      </p:sp>
      <p:grpSp>
        <p:nvGrpSpPr>
          <p:cNvPr id="77" name="Group 2"/>
          <p:cNvGrpSpPr/>
          <p:nvPr/>
        </p:nvGrpSpPr>
        <p:grpSpPr>
          <a:xfrm>
            <a:off x="1766757" y="1626641"/>
            <a:ext cx="662041" cy="5478468"/>
            <a:chOff x="-101" y="778"/>
            <a:chExt cx="460" cy="2072"/>
          </a:xfrm>
        </p:grpSpPr>
        <p:grpSp>
          <p:nvGrpSpPr>
            <p:cNvPr id="24581" name="Group 3"/>
            <p:cNvGrpSpPr/>
            <p:nvPr/>
          </p:nvGrpSpPr>
          <p:grpSpPr>
            <a:xfrm rot="5400000">
              <a:off x="-895" y="1761"/>
              <a:ext cx="2064" cy="97"/>
              <a:chOff x="0" y="1896"/>
              <a:chExt cx="5760" cy="120"/>
            </a:xfrm>
          </p:grpSpPr>
          <p:sp>
            <p:nvSpPr>
              <p:cNvPr id="24582" name="Rectangle 4"/>
              <p:cNvSpPr/>
              <p:nvPr/>
            </p:nvSpPr>
            <p:spPr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4583" name="Rectangle 5"/>
              <p:cNvSpPr/>
              <p:nvPr/>
            </p:nvSpPr>
            <p:spPr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4584" name="Group 78"/>
            <p:cNvGrpSpPr/>
            <p:nvPr/>
          </p:nvGrpSpPr>
          <p:grpSpPr>
            <a:xfrm rot="5400000">
              <a:off x="46" y="2536"/>
              <a:ext cx="176" cy="451"/>
              <a:chOff x="1872" y="345"/>
              <a:chExt cx="2013" cy="4833"/>
            </a:xfrm>
          </p:grpSpPr>
          <p:sp>
            <p:nvSpPr>
              <p:cNvPr id="90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2521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1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85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2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5" y="3571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588" name="Oval 1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4589" name="Oval 1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95" name="Oval 12"/>
              <p:cNvSpPr>
                <a:spLocks noChangeArrowheads="1"/>
              </p:cNvSpPr>
              <p:nvPr/>
            </p:nvSpPr>
            <p:spPr bwMode="gray">
              <a:xfrm>
                <a:off x="2324" y="345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591" name="Oval 1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97" name="Oval 14"/>
              <p:cNvSpPr>
                <a:spLocks noChangeArrowheads="1"/>
              </p:cNvSpPr>
              <p:nvPr/>
            </p:nvSpPr>
            <p:spPr bwMode="gray">
              <a:xfrm>
                <a:off x="2340" y="345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593" name="Oval 15"/>
              <p:cNvSpPr/>
              <p:nvPr/>
            </p:nvSpPr>
            <p:spPr>
              <a:xfrm>
                <a:off x="2337" y="699"/>
                <a:ext cx="1096" cy="386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4594" name="Group 16"/>
            <p:cNvGrpSpPr/>
            <p:nvPr/>
          </p:nvGrpSpPr>
          <p:grpSpPr>
            <a:xfrm rot="5400000">
              <a:off x="37" y="1589"/>
              <a:ext cx="176" cy="451"/>
              <a:chOff x="1874" y="343"/>
              <a:chExt cx="2013" cy="4833"/>
            </a:xfrm>
          </p:grpSpPr>
          <p:sp>
            <p:nvSpPr>
              <p:cNvPr id="81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3" y="2519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2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8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3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7" y="3569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598" name="Oval 2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4599" name="Oval 2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86" name="Oval 22"/>
              <p:cNvSpPr>
                <a:spLocks noChangeArrowheads="1"/>
              </p:cNvSpPr>
              <p:nvPr/>
            </p:nvSpPr>
            <p:spPr bwMode="gray">
              <a:xfrm>
                <a:off x="2326" y="343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601" name="Oval 2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88" name="Oval 24"/>
              <p:cNvSpPr>
                <a:spLocks noChangeArrowheads="1"/>
              </p:cNvSpPr>
              <p:nvPr/>
            </p:nvSpPr>
            <p:spPr bwMode="gray">
              <a:xfrm>
                <a:off x="2342" y="343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603" name="Oval 25"/>
              <p:cNvSpPr/>
              <p:nvPr/>
            </p:nvSpPr>
            <p:spPr>
              <a:xfrm>
                <a:off x="2337" y="698"/>
                <a:ext cx="1096" cy="386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</p:grpSp>
      <p:grpSp>
        <p:nvGrpSpPr>
          <p:cNvPr id="101" name="Group 26"/>
          <p:cNvGrpSpPr/>
          <p:nvPr/>
        </p:nvGrpSpPr>
        <p:grpSpPr>
          <a:xfrm>
            <a:off x="2640014" y="4394200"/>
            <a:ext cx="7037387" cy="863600"/>
            <a:chOff x="384" y="2544"/>
            <a:chExt cx="5040" cy="768"/>
          </a:xfrm>
        </p:grpSpPr>
        <p:sp>
          <p:nvSpPr>
            <p:cNvPr id="102" name="Freeform 27"/>
            <p:cNvSpPr/>
            <p:nvPr/>
          </p:nvSpPr>
          <p:spPr bwMode="gray">
            <a:xfrm>
              <a:off x="528" y="2640"/>
              <a:ext cx="482" cy="33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4606" name="Group 28"/>
            <p:cNvGrpSpPr/>
            <p:nvPr/>
          </p:nvGrpSpPr>
          <p:grpSpPr>
            <a:xfrm>
              <a:off x="384" y="2544"/>
              <a:ext cx="5040" cy="768"/>
              <a:chOff x="480" y="2544"/>
              <a:chExt cx="5040" cy="816"/>
            </a:xfrm>
          </p:grpSpPr>
          <p:sp>
            <p:nvSpPr>
              <p:cNvPr id="104" name="AutoShape 29"/>
              <p:cNvSpPr>
                <a:spLocks noChangeArrowheads="1"/>
              </p:cNvSpPr>
              <p:nvPr/>
            </p:nvSpPr>
            <p:spPr bwMode="gray">
              <a:xfrm>
                <a:off x="480" y="2544"/>
                <a:ext cx="5040" cy="81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5" name="AutoShape 30"/>
              <p:cNvSpPr>
                <a:spLocks noChangeArrowheads="1"/>
              </p:cNvSpPr>
              <p:nvPr/>
            </p:nvSpPr>
            <p:spPr bwMode="gray">
              <a:xfrm>
                <a:off x="590" y="2619"/>
                <a:ext cx="971" cy="66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6" name="Text Box 31"/>
              <p:cNvSpPr txBox="1">
                <a:spLocks noChangeArrowheads="1"/>
              </p:cNvSpPr>
              <p:nvPr/>
            </p:nvSpPr>
            <p:spPr bwMode="gray">
              <a:xfrm>
                <a:off x="843" y="2544"/>
                <a:ext cx="318" cy="669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endPara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endParaRPr>
              </a:p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C</a:t>
                </a:r>
              </a:p>
            </p:txBody>
          </p:sp>
        </p:grpSp>
      </p:grpSp>
      <p:sp>
        <p:nvSpPr>
          <p:cNvPr id="107" name="AutoShape 32"/>
          <p:cNvSpPr/>
          <p:nvPr/>
        </p:nvSpPr>
        <p:spPr>
          <a:xfrm>
            <a:off x="1523999" y="784184"/>
            <a:ext cx="9072563" cy="109855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CC"/>
              </a:solidFill>
              <a:latin typeface="Times New Roman" panose="02020603050405020304" pitchFamily="18" charset="0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Câu 1: Người có nhóm máu B có thể truyền cho người có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 nhóm máu n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o sau đây 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8" name="Freeform 33"/>
          <p:cNvSpPr/>
          <p:nvPr/>
        </p:nvSpPr>
        <p:spPr bwMode="gray">
          <a:xfrm>
            <a:off x="2579688" y="2325689"/>
            <a:ext cx="768350" cy="468313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</a:ln>
        </p:spPr>
        <p:txBody>
          <a:bodyPr/>
          <a:lstStyle/>
          <a:p>
            <a:pPr defTabSz="914400" eaLnBrk="0" hangingPunct="0">
              <a:defRPr/>
            </a:pPr>
            <a:endParaRPr lang="vi-VN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9" name="Group 34"/>
          <p:cNvGrpSpPr/>
          <p:nvPr/>
        </p:nvGrpSpPr>
        <p:grpSpPr>
          <a:xfrm>
            <a:off x="2640014" y="2378075"/>
            <a:ext cx="7037387" cy="863600"/>
            <a:chOff x="384" y="960"/>
            <a:chExt cx="5040" cy="720"/>
          </a:xfrm>
        </p:grpSpPr>
        <p:sp>
          <p:nvSpPr>
            <p:cNvPr id="110" name="Freeform 35"/>
            <p:cNvSpPr/>
            <p:nvPr/>
          </p:nvSpPr>
          <p:spPr bwMode="gray">
            <a:xfrm>
              <a:off x="528" y="1057"/>
              <a:ext cx="482" cy="29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4614" name="Group 36"/>
            <p:cNvGrpSpPr/>
            <p:nvPr/>
          </p:nvGrpSpPr>
          <p:grpSpPr>
            <a:xfrm>
              <a:off x="384" y="960"/>
              <a:ext cx="5040" cy="720"/>
              <a:chOff x="480" y="1008"/>
              <a:chExt cx="5040" cy="720"/>
            </a:xfrm>
          </p:grpSpPr>
          <p:sp>
            <p:nvSpPr>
              <p:cNvPr id="112" name="AutoShape 37"/>
              <p:cNvSpPr>
                <a:spLocks noChangeArrowheads="1"/>
              </p:cNvSpPr>
              <p:nvPr/>
            </p:nvSpPr>
            <p:spPr bwMode="gray">
              <a:xfrm>
                <a:off x="480" y="1008"/>
                <a:ext cx="5040" cy="720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3" name="AutoShape 38"/>
              <p:cNvSpPr>
                <a:spLocks noChangeArrowheads="1"/>
              </p:cNvSpPr>
              <p:nvPr/>
            </p:nvSpPr>
            <p:spPr bwMode="gray">
              <a:xfrm>
                <a:off x="590" y="1074"/>
                <a:ext cx="971" cy="590"/>
              </a:xfrm>
              <a:prstGeom prst="roundRect">
                <a:avLst>
                  <a:gd name="adj" fmla="val 1192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4" name="Text Box 39"/>
              <p:cNvSpPr txBox="1">
                <a:spLocks noChangeArrowheads="1"/>
              </p:cNvSpPr>
              <p:nvPr/>
            </p:nvSpPr>
            <p:spPr bwMode="gray">
              <a:xfrm>
                <a:off x="890" y="1128"/>
                <a:ext cx="318" cy="436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A</a:t>
                </a:r>
              </a:p>
            </p:txBody>
          </p:sp>
        </p:grpSp>
      </p:grpSp>
      <p:grpSp>
        <p:nvGrpSpPr>
          <p:cNvPr id="115" name="Group 40"/>
          <p:cNvGrpSpPr/>
          <p:nvPr/>
        </p:nvGrpSpPr>
        <p:grpSpPr>
          <a:xfrm>
            <a:off x="2640013" y="3105150"/>
            <a:ext cx="6119812" cy="1144588"/>
            <a:chOff x="480" y="1541"/>
            <a:chExt cx="5040" cy="955"/>
          </a:xfrm>
        </p:grpSpPr>
        <p:sp>
          <p:nvSpPr>
            <p:cNvPr id="116" name="AutoShape 41"/>
            <p:cNvSpPr>
              <a:spLocks noChangeArrowheads="1"/>
            </p:cNvSpPr>
            <p:nvPr/>
          </p:nvSpPr>
          <p:spPr bwMode="gray">
            <a:xfrm>
              <a:off x="480" y="1775"/>
              <a:ext cx="5040" cy="72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7" name="AutoShape 42"/>
            <p:cNvSpPr>
              <a:spLocks noChangeArrowheads="1"/>
            </p:cNvSpPr>
            <p:nvPr/>
          </p:nvSpPr>
          <p:spPr bwMode="gray">
            <a:xfrm>
              <a:off x="590" y="1842"/>
              <a:ext cx="971" cy="591"/>
            </a:xfrm>
            <a:prstGeom prst="roundRect">
              <a:avLst>
                <a:gd name="adj" fmla="val 11921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gray">
            <a:xfrm>
              <a:off x="820" y="1541"/>
              <a:ext cx="366" cy="79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  <a:p>
              <a:pPr algn="ctr" defTabSz="914400" eaLnBrk="0" hangingPunct="0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B</a:t>
              </a:r>
            </a:p>
          </p:txBody>
        </p:sp>
      </p:grpSp>
      <p:sp>
        <p:nvSpPr>
          <p:cNvPr id="24622" name="Text Box 44"/>
          <p:cNvSpPr txBox="1"/>
          <p:nvPr/>
        </p:nvSpPr>
        <p:spPr>
          <a:xfrm>
            <a:off x="4213225" y="3532189"/>
            <a:ext cx="5881688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3200">
              <a:solidFill>
                <a:srgbClr val="0000FF"/>
              </a:solidFill>
              <a:latin typeface=".VnTime" pitchFamily="34" charset="0"/>
              <a:ea typeface="Arial" panose="020B0604020202020204" pitchFamily="34" charset="0"/>
              <a:cs typeface="Arial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2711450" y="3386138"/>
            <a:ext cx="6965950" cy="842962"/>
            <a:chOff x="1152" y="1632"/>
            <a:chExt cx="5040" cy="768"/>
          </a:xfrm>
        </p:grpSpPr>
        <p:sp>
          <p:nvSpPr>
            <p:cNvPr id="121" name="Freeform 120"/>
            <p:cNvSpPr/>
            <p:nvPr/>
          </p:nvSpPr>
          <p:spPr bwMode="gray">
            <a:xfrm>
              <a:off x="1248" y="1727"/>
              <a:ext cx="484" cy="31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4625" name="Group 121"/>
            <p:cNvGrpSpPr/>
            <p:nvPr/>
          </p:nvGrpSpPr>
          <p:grpSpPr>
            <a:xfrm>
              <a:off x="1152" y="1632"/>
              <a:ext cx="5040" cy="768"/>
              <a:chOff x="912" y="2064"/>
              <a:chExt cx="5040" cy="768"/>
            </a:xfrm>
          </p:grpSpPr>
          <p:grpSp>
            <p:nvGrpSpPr>
              <p:cNvPr id="24626" name="Group 122"/>
              <p:cNvGrpSpPr/>
              <p:nvPr/>
            </p:nvGrpSpPr>
            <p:grpSpPr>
              <a:xfrm>
                <a:off x="912" y="2064"/>
                <a:ext cx="5040" cy="768"/>
                <a:chOff x="864" y="2976"/>
                <a:chExt cx="5040" cy="768"/>
              </a:xfrm>
            </p:grpSpPr>
            <p:sp>
              <p:nvSpPr>
                <p:cNvPr id="125" name="AutoShape 51"/>
                <p:cNvSpPr>
                  <a:spLocks noChangeArrowheads="1"/>
                </p:cNvSpPr>
                <p:nvPr/>
              </p:nvSpPr>
              <p:spPr bwMode="gray">
                <a:xfrm>
                  <a:off x="864" y="2976"/>
                  <a:ext cx="5040" cy="768"/>
                </a:xfrm>
                <a:prstGeom prst="roundRect">
                  <a:avLst>
                    <a:gd name="adj" fmla="val 10889"/>
                  </a:avLst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8383"/>
                    </a:gs>
                  </a:gsLst>
                  <a:lin ang="5400000" scaled="1"/>
                </a:gradFill>
                <a:ln w="38100">
                  <a:solidFill>
                    <a:srgbClr val="FFFFFF"/>
                  </a:solidFill>
                  <a:round/>
                </a:ln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6" name="AutoShape 52"/>
                <p:cNvSpPr>
                  <a:spLocks noChangeArrowheads="1"/>
                </p:cNvSpPr>
                <p:nvPr/>
              </p:nvSpPr>
              <p:spPr bwMode="gray">
                <a:xfrm>
                  <a:off x="960" y="3071"/>
                  <a:ext cx="972" cy="629"/>
                </a:xfrm>
                <a:prstGeom prst="roundRect">
                  <a:avLst>
                    <a:gd name="adj" fmla="val 11921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24" name="Text Box 53"/>
              <p:cNvSpPr txBox="1">
                <a:spLocks noChangeArrowheads="1"/>
              </p:cNvSpPr>
              <p:nvPr/>
            </p:nvSpPr>
            <p:spPr bwMode="gray">
              <a:xfrm>
                <a:off x="1236" y="2196"/>
                <a:ext cx="321" cy="477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B</a:t>
                </a:r>
              </a:p>
            </p:txBody>
          </p:sp>
        </p:grpSp>
      </p:grpSp>
      <p:sp>
        <p:nvSpPr>
          <p:cNvPr id="127" name="Text Box 78"/>
          <p:cNvSpPr txBox="1"/>
          <p:nvPr/>
        </p:nvSpPr>
        <p:spPr>
          <a:xfrm>
            <a:off x="4306889" y="2522539"/>
            <a:ext cx="5233987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Nhóm máu A v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AB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grpSp>
        <p:nvGrpSpPr>
          <p:cNvPr id="128" name="Group 79"/>
          <p:cNvGrpSpPr/>
          <p:nvPr/>
        </p:nvGrpSpPr>
        <p:grpSpPr>
          <a:xfrm>
            <a:off x="2143126" y="3446463"/>
            <a:ext cx="7318375" cy="622300"/>
            <a:chOff x="480" y="1727"/>
            <a:chExt cx="3953" cy="392"/>
          </a:xfrm>
        </p:grpSpPr>
        <p:sp>
          <p:nvSpPr>
            <p:cNvPr id="129" name="Freeform 80"/>
            <p:cNvSpPr/>
            <p:nvPr/>
          </p:nvSpPr>
          <p:spPr bwMode="gray">
            <a:xfrm>
              <a:off x="480" y="1824"/>
              <a:ext cx="484" cy="29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4633" name="Text Box 81"/>
            <p:cNvSpPr txBox="1"/>
            <p:nvPr/>
          </p:nvSpPr>
          <p:spPr>
            <a:xfrm>
              <a:off x="1676" y="1727"/>
              <a:ext cx="2757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Nhóm máu B v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</a:rPr>
                <a:t>à</a:t>
              </a: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 AB</a:t>
              </a:r>
              <a:endParaRPr lang="en-US" altLang="en-US" sz="280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/>
              </a:endParaRPr>
            </a:p>
          </p:txBody>
        </p:sp>
      </p:grpSp>
      <p:sp>
        <p:nvSpPr>
          <p:cNvPr id="131" name="Text Box 89"/>
          <p:cNvSpPr txBox="1"/>
          <p:nvPr/>
        </p:nvSpPr>
        <p:spPr>
          <a:xfrm>
            <a:off x="4367214" y="4467225"/>
            <a:ext cx="5233987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Nhóm máu O v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 AB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24635" name="Picture 90" descr="Picture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859464"/>
            <a:ext cx="971550" cy="99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36" name="Picture 91" descr="chuo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105400"/>
            <a:ext cx="20574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4" name="Rectangle 133"/>
          <p:cNvSpPr/>
          <p:nvPr/>
        </p:nvSpPr>
        <p:spPr>
          <a:xfrm>
            <a:off x="6553201" y="6019800"/>
            <a:ext cx="2232025" cy="503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 i="1">
                <a:solidFill>
                  <a:srgbClr val="FFFFFF"/>
                </a:solidFill>
                <a:latin typeface="Arial"/>
                <a:cs typeface="Arial"/>
              </a:rPr>
              <a:t>Đáp án: B</a:t>
            </a:r>
            <a:endParaRPr lang="vi-VN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553201" y="6019801"/>
            <a:ext cx="2232025" cy="504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>
                <a:solidFill>
                  <a:srgbClr val="FFFFFF"/>
                </a:solidFill>
                <a:latin typeface="Arial"/>
                <a:cs typeface="Arial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</p:childTnLst>
        </p:cTn>
      </p:par>
    </p:tnLst>
    <p:bldLst>
      <p:bldP spid="107" grpId="0" build="allAtOnce" animBg="1"/>
      <p:bldP spid="127" grpId="0"/>
      <p:bldP spid="1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1458043" y="1595952"/>
            <a:ext cx="660599" cy="5483756"/>
            <a:chOff x="-96" y="776"/>
            <a:chExt cx="459" cy="2074"/>
          </a:xfrm>
        </p:grpSpPr>
        <p:grpSp>
          <p:nvGrpSpPr>
            <p:cNvPr id="25602" name="Group 3"/>
            <p:cNvGrpSpPr/>
            <p:nvPr/>
          </p:nvGrpSpPr>
          <p:grpSpPr>
            <a:xfrm rot="5400000">
              <a:off x="-895" y="1759"/>
              <a:ext cx="2064" cy="97"/>
              <a:chOff x="0" y="1896"/>
              <a:chExt cx="5760" cy="120"/>
            </a:xfrm>
          </p:grpSpPr>
          <p:sp>
            <p:nvSpPr>
              <p:cNvPr id="25603" name="Rectangle 4"/>
              <p:cNvSpPr/>
              <p:nvPr/>
            </p:nvSpPr>
            <p:spPr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5604" name="Rectangle 5"/>
              <p:cNvSpPr/>
              <p:nvPr/>
            </p:nvSpPr>
            <p:spPr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5605" name="Group 6"/>
            <p:cNvGrpSpPr/>
            <p:nvPr/>
          </p:nvGrpSpPr>
          <p:grpSpPr>
            <a:xfrm rot="5400000">
              <a:off x="49" y="2535"/>
              <a:ext cx="176" cy="453"/>
              <a:chOff x="1872" y="320"/>
              <a:chExt cx="2013" cy="4856"/>
            </a:xfrm>
          </p:grpSpPr>
          <p:sp>
            <p:nvSpPr>
              <p:cNvPr id="18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8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5" y="3569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09" name="Oval 1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5610" name="Oval 1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gray">
              <a:xfrm>
                <a:off x="2324" y="320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12" name="Oval 1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gray">
              <a:xfrm>
                <a:off x="2340" y="343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14" name="Oval 15"/>
              <p:cNvSpPr/>
              <p:nvPr/>
            </p:nvSpPr>
            <p:spPr>
              <a:xfrm>
                <a:off x="2337" y="698"/>
                <a:ext cx="1096" cy="386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5615" name="Group 16"/>
            <p:cNvGrpSpPr/>
            <p:nvPr/>
          </p:nvGrpSpPr>
          <p:grpSpPr>
            <a:xfrm rot="5400000">
              <a:off x="45" y="1586"/>
              <a:ext cx="176" cy="458"/>
              <a:chOff x="1874" y="240"/>
              <a:chExt cx="2013" cy="4904"/>
            </a:xfrm>
          </p:grpSpPr>
          <p:sp>
            <p:nvSpPr>
              <p:cNvPr id="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3" y="252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7" y="3579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19" name="Oval 2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5620" name="Oval 2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gray">
              <a:xfrm>
                <a:off x="2326" y="312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22" name="Oval 2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16" name="Oval 24"/>
              <p:cNvSpPr>
                <a:spLocks noChangeArrowheads="1"/>
              </p:cNvSpPr>
              <p:nvPr/>
            </p:nvSpPr>
            <p:spPr bwMode="gray">
              <a:xfrm>
                <a:off x="2342" y="240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624" name="Oval 25"/>
              <p:cNvSpPr/>
              <p:nvPr/>
            </p:nvSpPr>
            <p:spPr>
              <a:xfrm>
                <a:off x="2337" y="700"/>
                <a:ext cx="1096" cy="386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</p:grpSp>
      <p:grpSp>
        <p:nvGrpSpPr>
          <p:cNvPr id="29" name="Group 26"/>
          <p:cNvGrpSpPr/>
          <p:nvPr/>
        </p:nvGrpSpPr>
        <p:grpSpPr>
          <a:xfrm>
            <a:off x="2060576" y="4238625"/>
            <a:ext cx="6843713" cy="863600"/>
            <a:chOff x="384" y="2544"/>
            <a:chExt cx="5040" cy="768"/>
          </a:xfrm>
        </p:grpSpPr>
        <p:sp>
          <p:nvSpPr>
            <p:cNvPr id="30" name="Freeform 27"/>
            <p:cNvSpPr/>
            <p:nvPr/>
          </p:nvSpPr>
          <p:spPr bwMode="gray">
            <a:xfrm>
              <a:off x="528" y="2640"/>
              <a:ext cx="484" cy="33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5627" name="Group 28"/>
            <p:cNvGrpSpPr/>
            <p:nvPr/>
          </p:nvGrpSpPr>
          <p:grpSpPr>
            <a:xfrm>
              <a:off x="384" y="2544"/>
              <a:ext cx="5040" cy="768"/>
              <a:chOff x="480" y="2544"/>
              <a:chExt cx="5040" cy="816"/>
            </a:xfrm>
          </p:grpSpPr>
          <p:sp>
            <p:nvSpPr>
              <p:cNvPr id="32" name="AutoShape 29"/>
              <p:cNvSpPr>
                <a:spLocks noChangeArrowheads="1"/>
              </p:cNvSpPr>
              <p:nvPr/>
            </p:nvSpPr>
            <p:spPr bwMode="gray">
              <a:xfrm>
                <a:off x="480" y="2544"/>
                <a:ext cx="5040" cy="81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3" name="AutoShape 30"/>
              <p:cNvSpPr>
                <a:spLocks noChangeArrowheads="1"/>
              </p:cNvSpPr>
              <p:nvPr/>
            </p:nvSpPr>
            <p:spPr bwMode="gray">
              <a:xfrm>
                <a:off x="590" y="2619"/>
                <a:ext cx="972" cy="66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Text Box 31"/>
              <p:cNvSpPr txBox="1">
                <a:spLocks noChangeArrowheads="1"/>
              </p:cNvSpPr>
              <p:nvPr/>
            </p:nvSpPr>
            <p:spPr bwMode="gray">
              <a:xfrm>
                <a:off x="838" y="2544"/>
                <a:ext cx="327" cy="669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endPara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endParaRPr>
              </a:p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C</a:t>
                </a:r>
              </a:p>
            </p:txBody>
          </p:sp>
        </p:grpSp>
      </p:grpSp>
      <p:sp>
        <p:nvSpPr>
          <p:cNvPr id="35" name="AutoShape 32"/>
          <p:cNvSpPr/>
          <p:nvPr/>
        </p:nvSpPr>
        <p:spPr>
          <a:xfrm>
            <a:off x="1504950" y="347663"/>
            <a:ext cx="9055100" cy="112395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CC"/>
              </a:solidFill>
              <a:latin typeface="Times New Roman" panose="02020603050405020304" pitchFamily="18" charset="0"/>
              <a:cs typeface="Arial"/>
              <a:sym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  <a:sym typeface="Times New Roman" panose="02020603050405020304" pitchFamily="18" charset="0"/>
              </a:rPr>
              <a:t>Câu 2: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Người có nhóm máu AB không thể truyền cho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người có nhóm máu O, A, B vì lí do n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o sau đây 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Times New Roman" panose="02020603050405020304" pitchFamily="18" charset="0"/>
            </a:endParaRPr>
          </a:p>
        </p:txBody>
      </p:sp>
      <p:sp>
        <p:nvSpPr>
          <p:cNvPr id="36" name="Freeform 33"/>
          <p:cNvSpPr/>
          <p:nvPr/>
        </p:nvSpPr>
        <p:spPr bwMode="gray">
          <a:xfrm>
            <a:off x="2579688" y="2097089"/>
            <a:ext cx="768350" cy="468313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</a:ln>
        </p:spPr>
        <p:txBody>
          <a:bodyPr/>
          <a:lstStyle/>
          <a:p>
            <a:pPr defTabSz="914400" eaLnBrk="0" hangingPunct="0">
              <a:defRPr/>
            </a:pPr>
            <a:endParaRPr lang="vi-VN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7" name="Group 34"/>
          <p:cNvGrpSpPr/>
          <p:nvPr/>
        </p:nvGrpSpPr>
        <p:grpSpPr>
          <a:xfrm>
            <a:off x="2030414" y="2090738"/>
            <a:ext cx="6732587" cy="863600"/>
            <a:chOff x="384" y="960"/>
            <a:chExt cx="5040" cy="720"/>
          </a:xfrm>
        </p:grpSpPr>
        <p:sp>
          <p:nvSpPr>
            <p:cNvPr id="38" name="Freeform 35"/>
            <p:cNvSpPr/>
            <p:nvPr/>
          </p:nvSpPr>
          <p:spPr bwMode="gray">
            <a:xfrm>
              <a:off x="528" y="1057"/>
              <a:ext cx="484" cy="29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5635" name="Group 36"/>
            <p:cNvGrpSpPr/>
            <p:nvPr/>
          </p:nvGrpSpPr>
          <p:grpSpPr>
            <a:xfrm>
              <a:off x="384" y="960"/>
              <a:ext cx="5040" cy="720"/>
              <a:chOff x="480" y="1008"/>
              <a:chExt cx="5040" cy="720"/>
            </a:xfrm>
          </p:grpSpPr>
          <p:sp>
            <p:nvSpPr>
              <p:cNvPr id="40" name="AutoShape 37"/>
              <p:cNvSpPr>
                <a:spLocks noChangeArrowheads="1"/>
              </p:cNvSpPr>
              <p:nvPr/>
            </p:nvSpPr>
            <p:spPr bwMode="gray">
              <a:xfrm>
                <a:off x="480" y="1008"/>
                <a:ext cx="5040" cy="720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AutoShape 38"/>
              <p:cNvSpPr>
                <a:spLocks noChangeArrowheads="1"/>
              </p:cNvSpPr>
              <p:nvPr/>
            </p:nvSpPr>
            <p:spPr bwMode="gray">
              <a:xfrm>
                <a:off x="591" y="1074"/>
                <a:ext cx="971" cy="590"/>
              </a:xfrm>
              <a:prstGeom prst="roundRect">
                <a:avLst>
                  <a:gd name="adj" fmla="val 1192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Text Box 39"/>
              <p:cNvSpPr txBox="1">
                <a:spLocks noChangeArrowheads="1"/>
              </p:cNvSpPr>
              <p:nvPr/>
            </p:nvSpPr>
            <p:spPr bwMode="gray">
              <a:xfrm>
                <a:off x="883" y="1128"/>
                <a:ext cx="333" cy="436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A</a:t>
                </a:r>
              </a:p>
            </p:txBody>
          </p:sp>
        </p:grpSp>
      </p:grpSp>
      <p:grpSp>
        <p:nvGrpSpPr>
          <p:cNvPr id="43" name="Group 40"/>
          <p:cNvGrpSpPr/>
          <p:nvPr/>
        </p:nvGrpSpPr>
        <p:grpSpPr>
          <a:xfrm>
            <a:off x="1906588" y="2892425"/>
            <a:ext cx="6856412" cy="1144588"/>
            <a:chOff x="480" y="1541"/>
            <a:chExt cx="5040" cy="955"/>
          </a:xfrm>
        </p:grpSpPr>
        <p:sp>
          <p:nvSpPr>
            <p:cNvPr id="44" name="AutoShape 41"/>
            <p:cNvSpPr>
              <a:spLocks noChangeArrowheads="1"/>
            </p:cNvSpPr>
            <p:nvPr/>
          </p:nvSpPr>
          <p:spPr bwMode="gray">
            <a:xfrm>
              <a:off x="480" y="1775"/>
              <a:ext cx="5040" cy="72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5" name="AutoShape 42"/>
            <p:cNvSpPr>
              <a:spLocks noChangeArrowheads="1"/>
            </p:cNvSpPr>
            <p:nvPr/>
          </p:nvSpPr>
          <p:spPr bwMode="gray">
            <a:xfrm>
              <a:off x="590" y="1842"/>
              <a:ext cx="971" cy="591"/>
            </a:xfrm>
            <a:prstGeom prst="roundRect">
              <a:avLst>
                <a:gd name="adj" fmla="val 11921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 Box 43"/>
            <p:cNvSpPr txBox="1">
              <a:spLocks noChangeArrowheads="1"/>
            </p:cNvSpPr>
            <p:nvPr/>
          </p:nvSpPr>
          <p:spPr bwMode="gray">
            <a:xfrm>
              <a:off x="839" y="1541"/>
              <a:ext cx="327" cy="79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  <a:p>
              <a:pPr algn="ctr" defTabSz="914400" eaLnBrk="0" hangingPunct="0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B</a:t>
              </a:r>
            </a:p>
          </p:txBody>
        </p:sp>
      </p:grpSp>
      <p:sp>
        <p:nvSpPr>
          <p:cNvPr id="25643" name="Text Box 44"/>
          <p:cNvSpPr txBox="1"/>
          <p:nvPr/>
        </p:nvSpPr>
        <p:spPr>
          <a:xfrm>
            <a:off x="4213226" y="3303589"/>
            <a:ext cx="4321175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3200">
              <a:solidFill>
                <a:srgbClr val="0000FF"/>
              </a:solidFill>
              <a:latin typeface=".VnTime" pitchFamily="34" charset="0"/>
              <a:ea typeface="Arial" panose="020B0604020202020204" pitchFamily="34" charset="0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89150" y="2101851"/>
            <a:ext cx="6516688" cy="842963"/>
            <a:chOff x="1152" y="1632"/>
            <a:chExt cx="5040" cy="768"/>
          </a:xfrm>
        </p:grpSpPr>
        <p:sp>
          <p:nvSpPr>
            <p:cNvPr id="49" name="Freeform 48"/>
            <p:cNvSpPr/>
            <p:nvPr/>
          </p:nvSpPr>
          <p:spPr bwMode="gray">
            <a:xfrm>
              <a:off x="1249" y="1727"/>
              <a:ext cx="483" cy="31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5646" name="Group 49"/>
            <p:cNvGrpSpPr/>
            <p:nvPr/>
          </p:nvGrpSpPr>
          <p:grpSpPr>
            <a:xfrm>
              <a:off x="1152" y="1632"/>
              <a:ext cx="5040" cy="768"/>
              <a:chOff x="912" y="2064"/>
              <a:chExt cx="5040" cy="768"/>
            </a:xfrm>
          </p:grpSpPr>
          <p:grpSp>
            <p:nvGrpSpPr>
              <p:cNvPr id="25647" name="Group 50"/>
              <p:cNvGrpSpPr/>
              <p:nvPr/>
            </p:nvGrpSpPr>
            <p:grpSpPr>
              <a:xfrm>
                <a:off x="912" y="2064"/>
                <a:ext cx="5040" cy="768"/>
                <a:chOff x="864" y="2976"/>
                <a:chExt cx="5040" cy="768"/>
              </a:xfrm>
            </p:grpSpPr>
            <p:sp>
              <p:nvSpPr>
                <p:cNvPr id="53" name="AutoShape 51"/>
                <p:cNvSpPr>
                  <a:spLocks noChangeArrowheads="1"/>
                </p:cNvSpPr>
                <p:nvPr/>
              </p:nvSpPr>
              <p:spPr bwMode="gray">
                <a:xfrm>
                  <a:off x="864" y="2976"/>
                  <a:ext cx="5040" cy="768"/>
                </a:xfrm>
                <a:prstGeom prst="roundRect">
                  <a:avLst>
                    <a:gd name="adj" fmla="val 10889"/>
                  </a:avLst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8383"/>
                    </a:gs>
                  </a:gsLst>
                  <a:lin ang="5400000" scaled="1"/>
                </a:gradFill>
                <a:ln w="38100">
                  <a:solidFill>
                    <a:srgbClr val="FFFFFF"/>
                  </a:solidFill>
                  <a:round/>
                </a:ln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AutoShape 52"/>
                <p:cNvSpPr>
                  <a:spLocks noChangeArrowheads="1"/>
                </p:cNvSpPr>
                <p:nvPr/>
              </p:nvSpPr>
              <p:spPr bwMode="gray">
                <a:xfrm>
                  <a:off x="961" y="3071"/>
                  <a:ext cx="971" cy="629"/>
                </a:xfrm>
                <a:prstGeom prst="roundRect">
                  <a:avLst>
                    <a:gd name="adj" fmla="val 11921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" name="Text Box 53"/>
              <p:cNvSpPr txBox="1">
                <a:spLocks noChangeArrowheads="1"/>
              </p:cNvSpPr>
              <p:nvPr/>
            </p:nvSpPr>
            <p:spPr bwMode="gray">
              <a:xfrm>
                <a:off x="1226" y="2196"/>
                <a:ext cx="344" cy="477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A</a:t>
                </a:r>
              </a:p>
            </p:txBody>
          </p:sp>
        </p:grpSp>
      </p:grpSp>
      <p:sp>
        <p:nvSpPr>
          <p:cNvPr id="55" name="Text Box 78"/>
          <p:cNvSpPr txBox="1"/>
          <p:nvPr/>
        </p:nvSpPr>
        <p:spPr>
          <a:xfrm>
            <a:off x="3656014" y="2149476"/>
            <a:ext cx="5045075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Times New Roman" panose="02020603050405020304" pitchFamily="18" charset="0"/>
              </a:rPr>
              <a:t>Gây kết dính hồng cầu</a:t>
            </a: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ea typeface="Arial" panose="020B0604020202020204" pitchFamily="34" charset="0"/>
              <a:cs typeface="Arial"/>
            </a:endParaRPr>
          </a:p>
        </p:txBody>
      </p:sp>
      <p:grpSp>
        <p:nvGrpSpPr>
          <p:cNvPr id="56" name="Group 79"/>
          <p:cNvGrpSpPr/>
          <p:nvPr/>
        </p:nvGrpSpPr>
        <p:grpSpPr>
          <a:xfrm>
            <a:off x="1408113" y="3292475"/>
            <a:ext cx="6883400" cy="547688"/>
            <a:chOff x="480" y="1824"/>
            <a:chExt cx="4259" cy="345"/>
          </a:xfrm>
        </p:grpSpPr>
        <p:sp>
          <p:nvSpPr>
            <p:cNvPr id="57" name="Freeform 80"/>
            <p:cNvSpPr/>
            <p:nvPr/>
          </p:nvSpPr>
          <p:spPr bwMode="gray">
            <a:xfrm>
              <a:off x="480" y="1824"/>
              <a:ext cx="484" cy="29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5654" name="Text Box 81"/>
            <p:cNvSpPr txBox="1"/>
            <p:nvPr/>
          </p:nvSpPr>
          <p:spPr>
            <a:xfrm>
              <a:off x="1909" y="1839"/>
              <a:ext cx="2830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Times New Roman" panose="02020603050405020304" pitchFamily="18" charset="0"/>
                </a:rPr>
                <a:t>Gây kết dính huyết tương</a:t>
              </a:r>
              <a:endParaRPr lang="en-US" altLang="en-US" sz="280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/>
              </a:endParaRPr>
            </a:p>
          </p:txBody>
        </p:sp>
      </p:grpSp>
      <p:sp>
        <p:nvSpPr>
          <p:cNvPr id="59" name="Text Box 89"/>
          <p:cNvSpPr txBox="1"/>
          <p:nvPr/>
        </p:nvSpPr>
        <p:spPr>
          <a:xfrm>
            <a:off x="3625851" y="4360864"/>
            <a:ext cx="5273675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Times New Roman" panose="02020603050405020304" pitchFamily="18" charset="0"/>
              </a:rPr>
              <a:t>Nhóm máu AB ít người có</a:t>
            </a:r>
            <a:endParaRPr lang="vi-VN" altLang="en-US" sz="280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</a:endParaRPr>
          </a:p>
        </p:txBody>
      </p:sp>
      <p:pic>
        <p:nvPicPr>
          <p:cNvPr id="25656" name="Picture 90" descr="Picture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5876926"/>
            <a:ext cx="952500" cy="98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91" descr="chuo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" y="5438775"/>
            <a:ext cx="20574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" name="Rectangle 61"/>
          <p:cNvSpPr/>
          <p:nvPr/>
        </p:nvSpPr>
        <p:spPr>
          <a:xfrm>
            <a:off x="6934201" y="6354763"/>
            <a:ext cx="2232025" cy="503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 i="1">
                <a:solidFill>
                  <a:srgbClr val="FFFFFF"/>
                </a:solidFill>
                <a:latin typeface="Arial"/>
                <a:cs typeface="Arial"/>
              </a:rPr>
              <a:t>Đáp án: A</a:t>
            </a:r>
            <a:endParaRPr lang="vi-VN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34201" y="6324601"/>
            <a:ext cx="2232025" cy="504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>
                <a:solidFill>
                  <a:srgbClr val="FFFFFF"/>
                </a:solidFill>
                <a:latin typeface="Arial"/>
                <a:cs typeface="Arial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5" grpId="0" build="allAtOnce" animBg="1"/>
      <p:bldP spid="55" grpId="0"/>
      <p:bldP spid="5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981200" y="808038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endParaRPr lang="vi-VN" altLang="en-US"/>
          </a:p>
        </p:txBody>
      </p:sp>
      <p:grpSp>
        <p:nvGrpSpPr>
          <p:cNvPr id="5" name="Group 2"/>
          <p:cNvGrpSpPr/>
          <p:nvPr/>
        </p:nvGrpSpPr>
        <p:grpSpPr>
          <a:xfrm>
            <a:off x="1766757" y="1626641"/>
            <a:ext cx="662041" cy="5478468"/>
            <a:chOff x="-101" y="778"/>
            <a:chExt cx="460" cy="2072"/>
          </a:xfrm>
        </p:grpSpPr>
        <p:grpSp>
          <p:nvGrpSpPr>
            <p:cNvPr id="26627" name="Group 3"/>
            <p:cNvGrpSpPr/>
            <p:nvPr/>
          </p:nvGrpSpPr>
          <p:grpSpPr>
            <a:xfrm rot="5400000">
              <a:off x="-895" y="1761"/>
              <a:ext cx="2064" cy="97"/>
              <a:chOff x="0" y="1896"/>
              <a:chExt cx="5760" cy="120"/>
            </a:xfrm>
          </p:grpSpPr>
          <p:sp>
            <p:nvSpPr>
              <p:cNvPr id="26628" name="Rectangle 4"/>
              <p:cNvSpPr/>
              <p:nvPr/>
            </p:nvSpPr>
            <p:spPr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6629" name="Rectangle 5"/>
              <p:cNvSpPr/>
              <p:nvPr/>
            </p:nvSpPr>
            <p:spPr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6630" name="Group 6"/>
            <p:cNvGrpSpPr/>
            <p:nvPr/>
          </p:nvGrpSpPr>
          <p:grpSpPr>
            <a:xfrm rot="5400000">
              <a:off x="46" y="2536"/>
              <a:ext cx="176" cy="451"/>
              <a:chOff x="1872" y="345"/>
              <a:chExt cx="2013" cy="4833"/>
            </a:xfrm>
          </p:grpSpPr>
          <p:sp>
            <p:nvSpPr>
              <p:cNvPr id="18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1" y="2521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85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5" y="3571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34" name="Oval 1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6635" name="Oval 1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gray">
              <a:xfrm>
                <a:off x="2324" y="345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37" name="Oval 1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gray">
              <a:xfrm>
                <a:off x="2340" y="345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39" name="Oval 15"/>
              <p:cNvSpPr/>
              <p:nvPr/>
            </p:nvSpPr>
            <p:spPr>
              <a:xfrm>
                <a:off x="2337" y="699"/>
                <a:ext cx="1096" cy="386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  <p:grpSp>
          <p:nvGrpSpPr>
            <p:cNvPr id="26640" name="Group 16"/>
            <p:cNvGrpSpPr/>
            <p:nvPr/>
          </p:nvGrpSpPr>
          <p:grpSpPr>
            <a:xfrm rot="5400000">
              <a:off x="37" y="1589"/>
              <a:ext cx="176" cy="451"/>
              <a:chOff x="1874" y="343"/>
              <a:chExt cx="2013" cy="4833"/>
            </a:xfrm>
          </p:grpSpPr>
          <p:sp>
            <p:nvSpPr>
              <p:cNvPr id="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3" y="2519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8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7" y="3569"/>
                <a:ext cx="309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44" name="Oval 20"/>
              <p:cNvSpPr/>
              <p:nvPr/>
            </p:nvSpPr>
            <p:spPr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  <a:tileRect/>
              </a:gra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26645" name="Oval 21"/>
              <p:cNvSpPr/>
              <p:nvPr/>
            </p:nvSpPr>
            <p:spPr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gray">
              <a:xfrm>
                <a:off x="2326" y="343"/>
                <a:ext cx="1124" cy="483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47" name="Oval 23"/>
              <p:cNvSpPr/>
              <p:nvPr/>
            </p:nvSpPr>
            <p:spPr>
              <a:xfrm>
                <a:off x="2323" y="699"/>
                <a:ext cx="1124" cy="386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  <p:sp>
            <p:nvSpPr>
              <p:cNvPr id="16" name="Oval 24"/>
              <p:cNvSpPr>
                <a:spLocks noChangeArrowheads="1"/>
              </p:cNvSpPr>
              <p:nvPr/>
            </p:nvSpPr>
            <p:spPr bwMode="gray">
              <a:xfrm>
                <a:off x="2342" y="343"/>
                <a:ext cx="1092" cy="483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649" name="Oval 25"/>
              <p:cNvSpPr/>
              <p:nvPr/>
            </p:nvSpPr>
            <p:spPr>
              <a:xfrm>
                <a:off x="2337" y="698"/>
                <a:ext cx="1096" cy="386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endParaRPr>
              </a:p>
            </p:txBody>
          </p:sp>
        </p:grpSp>
      </p:grpSp>
      <p:grpSp>
        <p:nvGrpSpPr>
          <p:cNvPr id="29" name="Group 26"/>
          <p:cNvGrpSpPr/>
          <p:nvPr/>
        </p:nvGrpSpPr>
        <p:grpSpPr>
          <a:xfrm>
            <a:off x="2640014" y="4394200"/>
            <a:ext cx="7037387" cy="863600"/>
            <a:chOff x="384" y="2544"/>
            <a:chExt cx="5040" cy="768"/>
          </a:xfrm>
        </p:grpSpPr>
        <p:sp>
          <p:nvSpPr>
            <p:cNvPr id="30" name="Freeform 27"/>
            <p:cNvSpPr/>
            <p:nvPr/>
          </p:nvSpPr>
          <p:spPr bwMode="gray">
            <a:xfrm>
              <a:off x="528" y="2640"/>
              <a:ext cx="482" cy="33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6652" name="Group 28"/>
            <p:cNvGrpSpPr/>
            <p:nvPr/>
          </p:nvGrpSpPr>
          <p:grpSpPr>
            <a:xfrm>
              <a:off x="384" y="2544"/>
              <a:ext cx="5040" cy="768"/>
              <a:chOff x="480" y="2544"/>
              <a:chExt cx="5040" cy="816"/>
            </a:xfrm>
          </p:grpSpPr>
          <p:sp>
            <p:nvSpPr>
              <p:cNvPr id="32" name="AutoShape 29"/>
              <p:cNvSpPr>
                <a:spLocks noChangeArrowheads="1"/>
              </p:cNvSpPr>
              <p:nvPr/>
            </p:nvSpPr>
            <p:spPr bwMode="gray">
              <a:xfrm>
                <a:off x="480" y="2544"/>
                <a:ext cx="5040" cy="81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3" name="AutoShape 30"/>
              <p:cNvSpPr>
                <a:spLocks noChangeArrowheads="1"/>
              </p:cNvSpPr>
              <p:nvPr/>
            </p:nvSpPr>
            <p:spPr bwMode="gray">
              <a:xfrm>
                <a:off x="590" y="2619"/>
                <a:ext cx="971" cy="66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Text Box 31"/>
              <p:cNvSpPr txBox="1">
                <a:spLocks noChangeArrowheads="1"/>
              </p:cNvSpPr>
              <p:nvPr/>
            </p:nvSpPr>
            <p:spPr bwMode="gray">
              <a:xfrm>
                <a:off x="843" y="2544"/>
                <a:ext cx="318" cy="669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endPara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endParaRPr>
              </a:p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C</a:t>
                </a:r>
              </a:p>
            </p:txBody>
          </p:sp>
        </p:grpSp>
      </p:grpSp>
      <p:sp>
        <p:nvSpPr>
          <p:cNvPr id="35" name="AutoShape 32"/>
          <p:cNvSpPr/>
          <p:nvPr/>
        </p:nvSpPr>
        <p:spPr>
          <a:xfrm>
            <a:off x="1676400" y="730250"/>
            <a:ext cx="8847138" cy="109855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Câu 3: Tế b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o máu n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o sau đây tham gia v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o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/>
              </a:rPr>
              <a:t>quá trình đông máu?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36" name="Freeform 33"/>
          <p:cNvSpPr/>
          <p:nvPr/>
        </p:nvSpPr>
        <p:spPr bwMode="gray">
          <a:xfrm>
            <a:off x="2579688" y="2325689"/>
            <a:ext cx="768350" cy="468313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</a:ln>
        </p:spPr>
        <p:txBody>
          <a:bodyPr/>
          <a:lstStyle/>
          <a:p>
            <a:pPr defTabSz="914400" eaLnBrk="0" hangingPunct="0">
              <a:defRPr/>
            </a:pPr>
            <a:endParaRPr lang="vi-VN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7" name="Group 34"/>
          <p:cNvGrpSpPr/>
          <p:nvPr/>
        </p:nvGrpSpPr>
        <p:grpSpPr>
          <a:xfrm>
            <a:off x="2640014" y="2378075"/>
            <a:ext cx="7037387" cy="863600"/>
            <a:chOff x="384" y="960"/>
            <a:chExt cx="5040" cy="720"/>
          </a:xfrm>
        </p:grpSpPr>
        <p:sp>
          <p:nvSpPr>
            <p:cNvPr id="38" name="Freeform 35"/>
            <p:cNvSpPr/>
            <p:nvPr/>
          </p:nvSpPr>
          <p:spPr bwMode="gray">
            <a:xfrm>
              <a:off x="528" y="1057"/>
              <a:ext cx="482" cy="29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6660" name="Group 36"/>
            <p:cNvGrpSpPr/>
            <p:nvPr/>
          </p:nvGrpSpPr>
          <p:grpSpPr>
            <a:xfrm>
              <a:off x="384" y="960"/>
              <a:ext cx="5040" cy="720"/>
              <a:chOff x="480" y="1008"/>
              <a:chExt cx="5040" cy="720"/>
            </a:xfrm>
          </p:grpSpPr>
          <p:sp>
            <p:nvSpPr>
              <p:cNvPr id="40" name="AutoShape 37"/>
              <p:cNvSpPr>
                <a:spLocks noChangeArrowheads="1"/>
              </p:cNvSpPr>
              <p:nvPr/>
            </p:nvSpPr>
            <p:spPr bwMode="gray">
              <a:xfrm>
                <a:off x="480" y="1008"/>
                <a:ext cx="5040" cy="720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DDDDDD">
                      <a:gamma/>
                      <a:tint val="36471"/>
                      <a:invGamma/>
                    </a:srgbClr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AutoShape 38"/>
              <p:cNvSpPr>
                <a:spLocks noChangeArrowheads="1"/>
              </p:cNvSpPr>
              <p:nvPr/>
            </p:nvSpPr>
            <p:spPr bwMode="gray">
              <a:xfrm>
                <a:off x="590" y="1074"/>
                <a:ext cx="971" cy="590"/>
              </a:xfrm>
              <a:prstGeom prst="roundRect">
                <a:avLst>
                  <a:gd name="adj" fmla="val 1192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vi-VN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Text Box 39"/>
              <p:cNvSpPr txBox="1">
                <a:spLocks noChangeArrowheads="1"/>
              </p:cNvSpPr>
              <p:nvPr/>
            </p:nvSpPr>
            <p:spPr bwMode="gray">
              <a:xfrm>
                <a:off x="890" y="1128"/>
                <a:ext cx="318" cy="436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A</a:t>
                </a:r>
              </a:p>
            </p:txBody>
          </p:sp>
        </p:grpSp>
      </p:grpSp>
      <p:grpSp>
        <p:nvGrpSpPr>
          <p:cNvPr id="43" name="Group 40"/>
          <p:cNvGrpSpPr/>
          <p:nvPr/>
        </p:nvGrpSpPr>
        <p:grpSpPr>
          <a:xfrm>
            <a:off x="2640013" y="3105150"/>
            <a:ext cx="6119812" cy="1144588"/>
            <a:chOff x="480" y="1541"/>
            <a:chExt cx="5040" cy="955"/>
          </a:xfrm>
        </p:grpSpPr>
        <p:sp>
          <p:nvSpPr>
            <p:cNvPr id="44" name="AutoShape 41"/>
            <p:cNvSpPr>
              <a:spLocks noChangeArrowheads="1"/>
            </p:cNvSpPr>
            <p:nvPr/>
          </p:nvSpPr>
          <p:spPr bwMode="gray">
            <a:xfrm>
              <a:off x="480" y="1775"/>
              <a:ext cx="5040" cy="72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5" name="AutoShape 42"/>
            <p:cNvSpPr>
              <a:spLocks noChangeArrowheads="1"/>
            </p:cNvSpPr>
            <p:nvPr/>
          </p:nvSpPr>
          <p:spPr bwMode="gray">
            <a:xfrm>
              <a:off x="590" y="1842"/>
              <a:ext cx="971" cy="591"/>
            </a:xfrm>
            <a:prstGeom prst="roundRect">
              <a:avLst>
                <a:gd name="adj" fmla="val 11921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 Box 43"/>
            <p:cNvSpPr txBox="1">
              <a:spLocks noChangeArrowheads="1"/>
            </p:cNvSpPr>
            <p:nvPr/>
          </p:nvSpPr>
          <p:spPr bwMode="gray">
            <a:xfrm>
              <a:off x="820" y="1541"/>
              <a:ext cx="366" cy="79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  <a:p>
              <a:pPr algn="ctr" defTabSz="914400" eaLnBrk="0" hangingPunct="0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B</a:t>
              </a:r>
            </a:p>
          </p:txBody>
        </p:sp>
      </p:grpSp>
      <p:sp>
        <p:nvSpPr>
          <p:cNvPr id="26668" name="Text Box 44"/>
          <p:cNvSpPr txBox="1"/>
          <p:nvPr/>
        </p:nvSpPr>
        <p:spPr>
          <a:xfrm>
            <a:off x="4213225" y="3532189"/>
            <a:ext cx="5881688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3200">
              <a:solidFill>
                <a:srgbClr val="0000FF"/>
              </a:solidFill>
              <a:latin typeface=".VnTime" pitchFamily="34" charset="0"/>
              <a:ea typeface="Arial" panose="020B0604020202020204" pitchFamily="34" charset="0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711450" y="3386138"/>
            <a:ext cx="6965950" cy="842962"/>
            <a:chOff x="1152" y="1632"/>
            <a:chExt cx="5040" cy="768"/>
          </a:xfrm>
        </p:grpSpPr>
        <p:sp>
          <p:nvSpPr>
            <p:cNvPr id="49" name="Freeform 48"/>
            <p:cNvSpPr/>
            <p:nvPr/>
          </p:nvSpPr>
          <p:spPr bwMode="gray">
            <a:xfrm>
              <a:off x="1248" y="1727"/>
              <a:ext cx="484" cy="314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26671" name="Group 49"/>
            <p:cNvGrpSpPr/>
            <p:nvPr/>
          </p:nvGrpSpPr>
          <p:grpSpPr>
            <a:xfrm>
              <a:off x="1152" y="1632"/>
              <a:ext cx="5040" cy="768"/>
              <a:chOff x="912" y="2064"/>
              <a:chExt cx="5040" cy="768"/>
            </a:xfrm>
          </p:grpSpPr>
          <p:grpSp>
            <p:nvGrpSpPr>
              <p:cNvPr id="26672" name="Group 50"/>
              <p:cNvGrpSpPr/>
              <p:nvPr/>
            </p:nvGrpSpPr>
            <p:grpSpPr>
              <a:xfrm>
                <a:off x="912" y="2064"/>
                <a:ext cx="5040" cy="768"/>
                <a:chOff x="864" y="2976"/>
                <a:chExt cx="5040" cy="768"/>
              </a:xfrm>
            </p:grpSpPr>
            <p:sp>
              <p:nvSpPr>
                <p:cNvPr id="53" name="AutoShape 51"/>
                <p:cNvSpPr>
                  <a:spLocks noChangeArrowheads="1"/>
                </p:cNvSpPr>
                <p:nvPr/>
              </p:nvSpPr>
              <p:spPr bwMode="gray">
                <a:xfrm>
                  <a:off x="864" y="2976"/>
                  <a:ext cx="5040" cy="768"/>
                </a:xfrm>
                <a:prstGeom prst="roundRect">
                  <a:avLst>
                    <a:gd name="adj" fmla="val 10889"/>
                  </a:avLst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FF8383"/>
                    </a:gs>
                  </a:gsLst>
                  <a:lin ang="5400000" scaled="1"/>
                </a:gradFill>
                <a:ln w="38100">
                  <a:solidFill>
                    <a:srgbClr val="FFFFFF"/>
                  </a:solidFill>
                  <a:round/>
                </a:ln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AutoShape 52"/>
                <p:cNvSpPr>
                  <a:spLocks noChangeArrowheads="1"/>
                </p:cNvSpPr>
                <p:nvPr/>
              </p:nvSpPr>
              <p:spPr bwMode="gray">
                <a:xfrm>
                  <a:off x="960" y="3071"/>
                  <a:ext cx="972" cy="629"/>
                </a:xfrm>
                <a:prstGeom prst="roundRect">
                  <a:avLst>
                    <a:gd name="adj" fmla="val 11921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defTabSz="914400" eaLnBrk="0" hangingPunct="0">
                    <a:defRPr/>
                  </a:pPr>
                  <a:endParaRPr lang="vi-VN" sz="24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" name="Text Box 53"/>
              <p:cNvSpPr txBox="1">
                <a:spLocks noChangeArrowheads="1"/>
              </p:cNvSpPr>
              <p:nvPr/>
            </p:nvSpPr>
            <p:spPr bwMode="gray">
              <a:xfrm>
                <a:off x="1236" y="2196"/>
                <a:ext cx="321" cy="477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14400" eaLnBrk="0" hangingPunct="0"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cs typeface="Arial"/>
                  </a:rPr>
                  <a:t>B</a:t>
                </a:r>
              </a:p>
            </p:txBody>
          </p:sp>
        </p:grpSp>
      </p:grpSp>
      <p:sp>
        <p:nvSpPr>
          <p:cNvPr id="55" name="Text Box 78"/>
          <p:cNvSpPr txBox="1"/>
          <p:nvPr/>
        </p:nvSpPr>
        <p:spPr>
          <a:xfrm>
            <a:off x="4306889" y="2522539"/>
            <a:ext cx="5233987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Hồng cầu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grpSp>
        <p:nvGrpSpPr>
          <p:cNvPr id="56" name="Group 79"/>
          <p:cNvGrpSpPr/>
          <p:nvPr/>
        </p:nvGrpSpPr>
        <p:grpSpPr>
          <a:xfrm>
            <a:off x="2143125" y="3530601"/>
            <a:ext cx="7327900" cy="538163"/>
            <a:chOff x="480" y="1780"/>
            <a:chExt cx="3958" cy="339"/>
          </a:xfrm>
        </p:grpSpPr>
        <p:sp>
          <p:nvSpPr>
            <p:cNvPr id="57" name="Freeform 80"/>
            <p:cNvSpPr/>
            <p:nvPr/>
          </p:nvSpPr>
          <p:spPr bwMode="gray">
            <a:xfrm>
              <a:off x="480" y="1824"/>
              <a:ext cx="484" cy="29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vi-VN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6679" name="Text Box 81"/>
            <p:cNvSpPr txBox="1"/>
            <p:nvPr/>
          </p:nvSpPr>
          <p:spPr>
            <a:xfrm>
              <a:off x="1681" y="1780"/>
              <a:ext cx="2757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</a:rPr>
                <a:t>Tiểu cầu</a:t>
              </a:r>
              <a:endParaRPr lang="en-US" altLang="en-US" sz="280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/>
              </a:endParaRPr>
            </a:p>
          </p:txBody>
        </p:sp>
      </p:grpSp>
      <p:sp>
        <p:nvSpPr>
          <p:cNvPr id="59" name="Text Box 89"/>
          <p:cNvSpPr txBox="1"/>
          <p:nvPr/>
        </p:nvSpPr>
        <p:spPr>
          <a:xfrm>
            <a:off x="4367214" y="4510089"/>
            <a:ext cx="5233987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Bạch cầu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26681" name="Picture 90" descr="Picture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859464"/>
            <a:ext cx="971550" cy="99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82" name="Picture 91" descr="chuo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105400"/>
            <a:ext cx="2057400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" name="Rectangle 61"/>
          <p:cNvSpPr/>
          <p:nvPr/>
        </p:nvSpPr>
        <p:spPr>
          <a:xfrm>
            <a:off x="6553201" y="6019800"/>
            <a:ext cx="2232025" cy="503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 i="1">
                <a:solidFill>
                  <a:srgbClr val="FFFFFF"/>
                </a:solidFill>
                <a:latin typeface="Arial"/>
                <a:cs typeface="Arial"/>
              </a:rPr>
              <a:t>Đáp án: B</a:t>
            </a:r>
            <a:endParaRPr lang="vi-VN" sz="28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553201" y="6019801"/>
            <a:ext cx="2232025" cy="5048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vi-VN" sz="2800" b="1">
                <a:solidFill>
                  <a:srgbClr val="FFFFFF"/>
                </a:solidFill>
                <a:latin typeface="Arial"/>
                <a:cs typeface="Arial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5" grpId="0" build="allAtOnce" animBg="1"/>
      <p:bldP spid="55" grpId="0"/>
      <p:bldP spid="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0"/>
          <p:cNvSpPr/>
          <p:nvPr/>
        </p:nvSpPr>
        <p:spPr>
          <a:xfrm>
            <a:off x="2743200" y="254977"/>
            <a:ext cx="7107115" cy="826477"/>
          </a:xfrm>
          <a:prstGeom prst="flowChartAlternateProcess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/>
              </a:rPr>
              <a:t>TÌM TÒI – MỞ RỘNG</a:t>
            </a:r>
            <a:endParaRPr lang="en-US" altLang="en-US" sz="4800" b="1">
              <a:solidFill>
                <a:srgbClr val="000000"/>
              </a:solidFill>
              <a:latin typeface="Times New Roman" panose="02020603050405020304" pitchFamily="18" charset="0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293" y="1374863"/>
            <a:ext cx="5263662" cy="5412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Flowchart: Sequential Access Storage 6"/>
          <p:cNvSpPr/>
          <p:nvPr/>
        </p:nvSpPr>
        <p:spPr>
          <a:xfrm>
            <a:off x="615462" y="1825869"/>
            <a:ext cx="3944815" cy="2930769"/>
          </a:xfrm>
          <a:prstGeom prst="flowChartMagneticTap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Tìm hiểu nhóm máu của mình và các thành viên trong gia đình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3CC1-95C4-FC22-9AA9-6B61355B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376"/>
            <a:ext cx="10972800" cy="1143000"/>
          </a:xfrm>
          <a:solidFill>
            <a:schemeClr val="accent1"/>
          </a:solidFill>
        </p:spPr>
        <p:txBody>
          <a:bodyPr/>
          <a:lstStyle/>
          <a:p>
            <a:r>
              <a:rPr lang="vi-VN" sz="4400" b="1">
                <a:solidFill>
                  <a:srgbClr val="FF0000"/>
                </a:solidFill>
                <a:latin typeface="+mj-lt"/>
              </a:rPr>
              <a:t>Hệ nhóm máu Rh</a:t>
            </a:r>
            <a:r>
              <a:rPr lang="en-US" b="1" err="1">
                <a:solidFill>
                  <a:srgbClr val="FF0000"/>
                </a:solidFill>
              </a:rPr>
              <a:t>esus</a:t>
            </a:r>
            <a:r>
              <a:rPr lang="vi-VN" sz="4400" b="1">
                <a:solidFill>
                  <a:srgbClr val="FF0000"/>
                </a:solidFill>
                <a:latin typeface="+mj-lt"/>
              </a:rPr>
              <a:t>: Rh D (-), Rh D (+)</a:t>
            </a:r>
            <a:endParaRPr lang="en-US" b="1"/>
          </a:p>
        </p:txBody>
      </p:sp>
      <p:pic>
        <p:nvPicPr>
          <p:cNvPr id="12290" name="Picture 2" descr="Cách phòng tránh bất đồng nhóm máu mẹ con Rh">
            <a:extLst>
              <a:ext uri="{FF2B5EF4-FFF2-40B4-BE49-F238E27FC236}">
                <a16:creationId xmlns:a16="http://schemas.microsoft.com/office/drawing/2014/main" id="{A147260C-B330-4B30-4620-9B102244C0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77" y="1420996"/>
            <a:ext cx="7352323" cy="40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EAE27E-46DF-99C3-FF31-248C95F96057}"/>
              </a:ext>
            </a:extLst>
          </p:cNvPr>
          <p:cNvSpPr txBox="1"/>
          <p:nvPr/>
        </p:nvSpPr>
        <p:spPr>
          <a:xfrm>
            <a:off x="313592" y="5473005"/>
            <a:ext cx="11268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 Ở Việt nam, có đến </a:t>
            </a:r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99,96%</a:t>
            </a:r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thuộc nhóm máu </a:t>
            </a:r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Rh D(+) </a:t>
            </a:r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(tức là O+ hoặc A+ hoặc B+ hoặc AB+); nhưng chỉ có </a:t>
            </a:r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0,04 – 0,07% </a:t>
            </a:r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số người thuộc nhóm máu </a:t>
            </a:r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Rh D(-) </a:t>
            </a:r>
            <a:r>
              <a:rPr lang="vi-VN" sz="28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(tức là O- hoặc A- hoặc B- hoặc AB-)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D6570E97-ADAA-3092-7561-6D4666FFA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17" y="660461"/>
            <a:ext cx="7881905" cy="47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F6C97-793D-279A-321A-B27045C419BF}"/>
              </a:ext>
            </a:extLst>
          </p:cNvPr>
          <p:cNvSpPr txBox="1"/>
          <p:nvPr/>
        </p:nvSpPr>
        <p:spPr>
          <a:xfrm>
            <a:off x="4965089" y="14691"/>
            <a:ext cx="1716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Rh D(-)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ED5F0-50C0-BFD2-36DF-F090178BEE95}"/>
              </a:ext>
            </a:extLst>
          </p:cNvPr>
          <p:cNvSpPr txBox="1"/>
          <p:nvPr/>
        </p:nvSpPr>
        <p:spPr>
          <a:xfrm>
            <a:off x="1283676" y="1545049"/>
            <a:ext cx="1716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Rh D(+)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D18C8-8430-27D4-F4D8-55726FEC8E2A}"/>
              </a:ext>
            </a:extLst>
          </p:cNvPr>
          <p:cNvSpPr txBox="1"/>
          <p:nvPr/>
        </p:nvSpPr>
        <p:spPr>
          <a:xfrm>
            <a:off x="482381" y="5651331"/>
            <a:ext cx="108948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Khi mẹ có thai lần thứ nhất, đứa trẻ mang nhóm máu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Rh D(+)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vẫn phát triển bình thường cho đến khi ra đời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DB0EB-D23D-BD2F-2849-0A8DEA5E82F1}"/>
              </a:ext>
            </a:extLst>
          </p:cNvPr>
          <p:cNvSpPr txBox="1"/>
          <p:nvPr/>
        </p:nvSpPr>
        <p:spPr>
          <a:xfrm>
            <a:off x="245816" y="14691"/>
            <a:ext cx="2321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Bố</a:t>
            </a:r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Rh D(+)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5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chemeClr val="tx1"/>
            </a:gs>
            <a:gs pos="52000">
              <a:schemeClr val="tx2">
                <a:lumMod val="2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207" y="1101335"/>
            <a:ext cx="6236544" cy="3707314"/>
            <a:chOff x="404158" y="554104"/>
            <a:chExt cx="5385292" cy="3809603"/>
          </a:xfrm>
        </p:grpSpPr>
        <p:sp>
          <p:nvSpPr>
            <p:cNvPr id="7" name="Rounded Rectangle 6"/>
            <p:cNvSpPr/>
            <p:nvPr/>
          </p:nvSpPr>
          <p:spPr>
            <a:xfrm>
              <a:off x="731804" y="1416715"/>
              <a:ext cx="5057646" cy="2946992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4" descr="Pl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58" y="554104"/>
              <a:ext cx="1255505" cy="1255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Connector 8"/>
            <p:cNvSpPr/>
            <p:nvPr/>
          </p:nvSpPr>
          <p:spPr>
            <a:xfrm>
              <a:off x="1751663" y="1218884"/>
              <a:ext cx="286135" cy="304037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563399" y="1992296"/>
              <a:ext cx="286135" cy="304037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1910" y="1774572"/>
              <a:ext cx="4454153" cy="218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Khi bị thương,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vi-VN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lúc đầu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máu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vi-VN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chảy ra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ngoài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ở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trạng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thái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lỏng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sau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đó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máu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đông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đặc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lại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dần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.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Vậy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vi-VN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máu bị đông đặc lại</a:t>
              </a:r>
              <a:r>
                <a:rPr lang="en-US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</a:t>
              </a:r>
              <a:r>
                <a:rPr lang="en-US" sz="2800" b="1" err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được</a:t>
              </a:r>
              <a:r>
                <a:rPr lang="vi-VN" sz="2800" b="1">
                  <a:solidFill>
                    <a:prstClr val="white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do đâu?</a:t>
              </a:r>
            </a:p>
          </p:txBody>
        </p:sp>
      </p:grpSp>
      <p:pic>
        <p:nvPicPr>
          <p:cNvPr id="13" name="Picture 4" descr="Quá trình đông, cầm máu diễn ra thế nào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74" y="1269974"/>
            <a:ext cx="5360014" cy="3844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A5FD04D-D411-4412-80D9-DBE8E6392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68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4" y="-33182"/>
            <a:ext cx="2706834" cy="22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D6570E97-ADAA-3092-7561-6D4666FFA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97" y="261610"/>
            <a:ext cx="7162066" cy="47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F6C97-793D-279A-321A-B27045C419BF}"/>
              </a:ext>
            </a:extLst>
          </p:cNvPr>
          <p:cNvSpPr txBox="1"/>
          <p:nvPr/>
        </p:nvSpPr>
        <p:spPr>
          <a:xfrm>
            <a:off x="5125914" y="0"/>
            <a:ext cx="1716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Rh D(-)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ED5F0-50C0-BFD2-36DF-F090178BEE95}"/>
              </a:ext>
            </a:extLst>
          </p:cNvPr>
          <p:cNvSpPr txBox="1"/>
          <p:nvPr/>
        </p:nvSpPr>
        <p:spPr>
          <a:xfrm>
            <a:off x="1665410" y="1037410"/>
            <a:ext cx="1716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Rh D(+)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9FEBE-E991-75BB-4202-7F8126D1F35E}"/>
              </a:ext>
            </a:extLst>
          </p:cNvPr>
          <p:cNvSpPr txBox="1"/>
          <p:nvPr/>
        </p:nvSpPr>
        <p:spPr>
          <a:xfrm>
            <a:off x="281353" y="4919008"/>
            <a:ext cx="114058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Khi mẹ có thai lần thứ 2 trở đi, nếu con vẫn có nhóm máu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Rh D(+) 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thì thường xảy ra sự cố nghiêm trọng do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bất đồng nhóm máu giữa mẹ và con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, vì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cơ thể mẹ sinh ra kháng thể 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(do lần mang thai trước) đi qua bánh nhau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chống lại kháng nguyên Rh D(+) 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có trên bề mặt hồng cầu của con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gây ngưng kết hồng cầu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 Hậu quả có thể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gây sẩy thai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vi-VN" sz="24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thai chết lưu</a:t>
            </a:r>
            <a:r>
              <a:rPr lang="vi-VN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, sanh non hoặc trẻ sinh ra bị thiểu năng trí tuệ.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50FBC-0C17-11D7-965D-387095B447EC}"/>
              </a:ext>
            </a:extLst>
          </p:cNvPr>
          <p:cNvSpPr txBox="1"/>
          <p:nvPr/>
        </p:nvSpPr>
        <p:spPr>
          <a:xfrm>
            <a:off x="272193" y="0"/>
            <a:ext cx="2321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Bố</a:t>
            </a:r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Rh D(+)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7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09800" y="762001"/>
            <a:ext cx="7772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6000" b="1">
                <a:solidFill>
                  <a:srgbClr val="660066"/>
                </a:solidFill>
                <a:latin typeface="Times New Roman" pitchFamily="18" charset="0"/>
              </a:rPr>
              <a:t>DẶN DÒ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743200" y="2057400"/>
            <a:ext cx="685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1,2,3 SGK tr.50</a:t>
            </a:r>
          </a:p>
          <a:p>
            <a:pPr defTabSz="914400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defTabSz="914400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5" descr="2067166a35x1e8i0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144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2067166a35x1e8i0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88515" y="3505200"/>
            <a:ext cx="152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ẩm mỹ DrD mời bạn đồng hành cùng chiến dịch “Hiến máu nhân đạo” - Thẩm mỹ  DrD Thẩm mỹ DrD mời bạn đồng hành cùng chiến dịch “Hiến máu nhân đạo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/>
          <a:stretch/>
        </p:blipFill>
        <p:spPr bwMode="auto">
          <a:xfrm>
            <a:off x="1403289" y="778598"/>
            <a:ext cx="9076376" cy="556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11520"/>
            <a:ext cx="11125200" cy="609600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0238" y="2109782"/>
            <a:ext cx="11031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FS Ahkio Bold" pitchFamily="50" charset="0"/>
              </a:rPr>
              <a:t>CÁM ƠN CÁC THẦY CÔ VÀ CÁC EM HỌC SINH 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38149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0"/>
          <p:cNvSpPr txBox="1">
            <a:spLocks noGrp="1"/>
          </p:cNvSpPr>
          <p:nvPr>
            <p:ph type="title"/>
          </p:nvPr>
        </p:nvSpPr>
        <p:spPr>
          <a:xfrm>
            <a:off x="2479080" y="1007591"/>
            <a:ext cx="9305070" cy="168879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9600" b="1">
                <a:solidFill>
                  <a:srgbClr val="C00000"/>
                </a:solidFill>
                <a:latin typeface="Myriad Pro Black Cond" panose="020B0806030403020204" pitchFamily="34" charset="0"/>
              </a:rPr>
              <a:t>I. ĐÔNG MÁU</a:t>
            </a:r>
            <a:endParaRPr sz="9600" b="1">
              <a:solidFill>
                <a:srgbClr val="C00000"/>
              </a:solidFill>
              <a:latin typeface="Myriad Pro Black Cond" panose="020B0806030403020204" pitchFamily="34" charset="0"/>
            </a:endParaRPr>
          </a:p>
        </p:txBody>
      </p:sp>
      <p:sp>
        <p:nvSpPr>
          <p:cNvPr id="479" name="Google Shape;479;p40"/>
          <p:cNvSpPr/>
          <p:nvPr/>
        </p:nvSpPr>
        <p:spPr>
          <a:xfrm rot="605883">
            <a:off x="2831415" y="1966496"/>
            <a:ext cx="733" cy="819"/>
          </a:xfrm>
          <a:custGeom>
            <a:avLst/>
            <a:gdLst/>
            <a:ahLst/>
            <a:cxnLst/>
            <a:rect l="l" t="t" r="r" b="b"/>
            <a:pathLst>
              <a:path w="17" h="19" fill="none" extrusionOk="0">
                <a:moveTo>
                  <a:pt x="17" y="19"/>
                </a:moveTo>
                <a:lnTo>
                  <a:pt x="1" y="0"/>
                </a:lnTo>
              </a:path>
            </a:pathLst>
          </a:custGeom>
          <a:noFill/>
          <a:ln w="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40"/>
          <p:cNvSpPr/>
          <p:nvPr/>
        </p:nvSpPr>
        <p:spPr>
          <a:xfrm rot="605883">
            <a:off x="883521" y="2622219"/>
            <a:ext cx="992" cy="301"/>
          </a:xfrm>
          <a:custGeom>
            <a:avLst/>
            <a:gdLst/>
            <a:ahLst/>
            <a:cxnLst/>
            <a:rect l="l" t="t" r="r" b="b"/>
            <a:pathLst>
              <a:path w="23" h="7" fill="none" extrusionOk="0">
                <a:moveTo>
                  <a:pt x="1" y="1"/>
                </a:moveTo>
                <a:cubicBezTo>
                  <a:pt x="8" y="3"/>
                  <a:pt x="16" y="4"/>
                  <a:pt x="22" y="6"/>
                </a:cubicBezTo>
              </a:path>
            </a:pathLst>
          </a:custGeom>
          <a:noFill/>
          <a:ln w="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1" name="Google Shape;481;p40"/>
          <p:cNvGrpSpPr/>
          <p:nvPr/>
        </p:nvGrpSpPr>
        <p:grpSpPr>
          <a:xfrm>
            <a:off x="188993" y="1793681"/>
            <a:ext cx="3550955" cy="4395836"/>
            <a:chOff x="141745" y="1345260"/>
            <a:chExt cx="2663216" cy="3296877"/>
          </a:xfrm>
        </p:grpSpPr>
        <p:sp>
          <p:nvSpPr>
            <p:cNvPr id="482" name="Google Shape;482;p40"/>
            <p:cNvSpPr/>
            <p:nvPr/>
          </p:nvSpPr>
          <p:spPr>
            <a:xfrm rot="605883">
              <a:off x="1008122" y="4133076"/>
              <a:ext cx="1787508" cy="264367"/>
            </a:xfrm>
            <a:custGeom>
              <a:avLst/>
              <a:gdLst/>
              <a:ahLst/>
              <a:cxnLst/>
              <a:rect l="l" t="t" r="r" b="b"/>
              <a:pathLst>
                <a:path w="55275" h="8175" extrusionOk="0">
                  <a:moveTo>
                    <a:pt x="2827" y="1"/>
                  </a:moveTo>
                  <a:lnTo>
                    <a:pt x="0" y="1228"/>
                  </a:lnTo>
                  <a:cubicBezTo>
                    <a:pt x="18664" y="4087"/>
                    <a:pt x="32637" y="6425"/>
                    <a:pt x="51436" y="8164"/>
                  </a:cubicBezTo>
                  <a:cubicBezTo>
                    <a:pt x="51510" y="8171"/>
                    <a:pt x="51584" y="8174"/>
                    <a:pt x="51659" y="8174"/>
                  </a:cubicBezTo>
                  <a:cubicBezTo>
                    <a:pt x="53030" y="8174"/>
                    <a:pt x="54517" y="7075"/>
                    <a:pt x="54887" y="6781"/>
                  </a:cubicBezTo>
                  <a:cubicBezTo>
                    <a:pt x="55275" y="6469"/>
                    <a:pt x="54698" y="4117"/>
                    <a:pt x="53995" y="3448"/>
                  </a:cubicBezTo>
                  <a:cubicBezTo>
                    <a:pt x="53294" y="5540"/>
                    <a:pt x="51335" y="5952"/>
                    <a:pt x="48733" y="5952"/>
                  </a:cubicBezTo>
                  <a:cubicBezTo>
                    <a:pt x="47867" y="5952"/>
                    <a:pt x="46929" y="5906"/>
                    <a:pt x="45943" y="5862"/>
                  </a:cubicBezTo>
                  <a:cubicBezTo>
                    <a:pt x="29961" y="5146"/>
                    <a:pt x="18640" y="2422"/>
                    <a:pt x="2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 rot="605883">
              <a:off x="1656968" y="3641007"/>
              <a:ext cx="242118" cy="528798"/>
            </a:xfrm>
            <a:custGeom>
              <a:avLst/>
              <a:gdLst/>
              <a:ahLst/>
              <a:cxnLst/>
              <a:rect l="l" t="t" r="r" b="b"/>
              <a:pathLst>
                <a:path w="7487" h="16352" extrusionOk="0">
                  <a:moveTo>
                    <a:pt x="485" y="1"/>
                  </a:moveTo>
                  <a:lnTo>
                    <a:pt x="485" y="1"/>
                  </a:lnTo>
                  <a:cubicBezTo>
                    <a:pt x="1" y="5467"/>
                    <a:pt x="1360" y="11109"/>
                    <a:pt x="3158" y="16294"/>
                  </a:cubicBezTo>
                  <a:cubicBezTo>
                    <a:pt x="3158" y="16294"/>
                    <a:pt x="3666" y="16352"/>
                    <a:pt x="4243" y="16352"/>
                  </a:cubicBezTo>
                  <a:cubicBezTo>
                    <a:pt x="4896" y="16352"/>
                    <a:pt x="5638" y="16278"/>
                    <a:pt x="5833" y="15966"/>
                  </a:cubicBezTo>
                  <a:cubicBezTo>
                    <a:pt x="6202" y="15376"/>
                    <a:pt x="6754" y="7198"/>
                    <a:pt x="7486" y="2515"/>
                  </a:cubicBezTo>
                  <a:lnTo>
                    <a:pt x="4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 rot="605883">
              <a:off x="1027493" y="4131691"/>
              <a:ext cx="1735863" cy="234260"/>
            </a:xfrm>
            <a:custGeom>
              <a:avLst/>
              <a:gdLst/>
              <a:ahLst/>
              <a:cxnLst/>
              <a:rect l="l" t="t" r="r" b="b"/>
              <a:pathLst>
                <a:path w="53678" h="7244" extrusionOk="0">
                  <a:moveTo>
                    <a:pt x="2314" y="1"/>
                  </a:moveTo>
                  <a:lnTo>
                    <a:pt x="0" y="1005"/>
                  </a:lnTo>
                  <a:cubicBezTo>
                    <a:pt x="0" y="1005"/>
                    <a:pt x="24182" y="5195"/>
                    <a:pt x="42574" y="6897"/>
                  </a:cubicBezTo>
                  <a:cubicBezTo>
                    <a:pt x="43361" y="6969"/>
                    <a:pt x="45726" y="7244"/>
                    <a:pt x="48012" y="7244"/>
                  </a:cubicBezTo>
                  <a:cubicBezTo>
                    <a:pt x="49874" y="7244"/>
                    <a:pt x="51684" y="7062"/>
                    <a:pt x="52547" y="6440"/>
                  </a:cubicBezTo>
                  <a:cubicBezTo>
                    <a:pt x="53677" y="5628"/>
                    <a:pt x="53529" y="3492"/>
                    <a:pt x="53482" y="3448"/>
                  </a:cubicBezTo>
                  <a:lnTo>
                    <a:pt x="53482" y="3448"/>
                  </a:lnTo>
                  <a:cubicBezTo>
                    <a:pt x="52781" y="5540"/>
                    <a:pt x="50822" y="5952"/>
                    <a:pt x="48220" y="5952"/>
                  </a:cubicBezTo>
                  <a:cubicBezTo>
                    <a:pt x="47354" y="5952"/>
                    <a:pt x="46416" y="5906"/>
                    <a:pt x="45430" y="5862"/>
                  </a:cubicBezTo>
                  <a:cubicBezTo>
                    <a:pt x="29448" y="5146"/>
                    <a:pt x="18127" y="2422"/>
                    <a:pt x="2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 rot="605883">
              <a:off x="1678000" y="4093472"/>
              <a:ext cx="256509" cy="151603"/>
            </a:xfrm>
            <a:custGeom>
              <a:avLst/>
              <a:gdLst/>
              <a:ahLst/>
              <a:cxnLst/>
              <a:rect l="l" t="t" r="r" b="b"/>
              <a:pathLst>
                <a:path w="7932" h="4688" extrusionOk="0">
                  <a:moveTo>
                    <a:pt x="4568" y="0"/>
                  </a:moveTo>
                  <a:cubicBezTo>
                    <a:pt x="3836" y="0"/>
                    <a:pt x="1195" y="115"/>
                    <a:pt x="1" y="285"/>
                  </a:cubicBezTo>
                  <a:cubicBezTo>
                    <a:pt x="202" y="1072"/>
                    <a:pt x="613" y="3969"/>
                    <a:pt x="986" y="4230"/>
                  </a:cubicBezTo>
                  <a:cubicBezTo>
                    <a:pt x="1272" y="4430"/>
                    <a:pt x="5012" y="4687"/>
                    <a:pt x="6822" y="4687"/>
                  </a:cubicBezTo>
                  <a:cubicBezTo>
                    <a:pt x="7378" y="4687"/>
                    <a:pt x="7751" y="4663"/>
                    <a:pt x="7786" y="4605"/>
                  </a:cubicBezTo>
                  <a:cubicBezTo>
                    <a:pt x="7932" y="4361"/>
                    <a:pt x="5246" y="2686"/>
                    <a:pt x="5208" y="2639"/>
                  </a:cubicBezTo>
                  <a:cubicBezTo>
                    <a:pt x="5163" y="2585"/>
                    <a:pt x="4792" y="43"/>
                    <a:pt x="4759" y="9"/>
                  </a:cubicBezTo>
                  <a:cubicBezTo>
                    <a:pt x="4753" y="3"/>
                    <a:pt x="4685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 rot="605883">
              <a:off x="150140" y="4107277"/>
              <a:ext cx="1807978" cy="255506"/>
            </a:xfrm>
            <a:custGeom>
              <a:avLst/>
              <a:gdLst/>
              <a:ahLst/>
              <a:cxnLst/>
              <a:rect l="l" t="t" r="r" b="b"/>
              <a:pathLst>
                <a:path w="55908" h="7901" extrusionOk="0">
                  <a:moveTo>
                    <a:pt x="2826" y="0"/>
                  </a:moveTo>
                  <a:lnTo>
                    <a:pt x="1" y="1228"/>
                  </a:lnTo>
                  <a:cubicBezTo>
                    <a:pt x="18663" y="4086"/>
                    <a:pt x="33269" y="6151"/>
                    <a:pt x="52069" y="7890"/>
                  </a:cubicBezTo>
                  <a:cubicBezTo>
                    <a:pt x="52143" y="7897"/>
                    <a:pt x="52218" y="7900"/>
                    <a:pt x="52293" y="7900"/>
                  </a:cubicBezTo>
                  <a:cubicBezTo>
                    <a:pt x="53665" y="7900"/>
                    <a:pt x="55151" y="6802"/>
                    <a:pt x="55519" y="6507"/>
                  </a:cubicBezTo>
                  <a:cubicBezTo>
                    <a:pt x="55907" y="6197"/>
                    <a:pt x="55329" y="3844"/>
                    <a:pt x="54628" y="3175"/>
                  </a:cubicBezTo>
                  <a:cubicBezTo>
                    <a:pt x="53925" y="5268"/>
                    <a:pt x="51965" y="5678"/>
                    <a:pt x="49361" y="5678"/>
                  </a:cubicBezTo>
                  <a:cubicBezTo>
                    <a:pt x="48496" y="5678"/>
                    <a:pt x="47560" y="5633"/>
                    <a:pt x="46575" y="5589"/>
                  </a:cubicBezTo>
                  <a:cubicBezTo>
                    <a:pt x="30593" y="4872"/>
                    <a:pt x="18640" y="2422"/>
                    <a:pt x="2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 rot="605883">
              <a:off x="817219" y="3624061"/>
              <a:ext cx="242118" cy="528798"/>
            </a:xfrm>
            <a:custGeom>
              <a:avLst/>
              <a:gdLst/>
              <a:ahLst/>
              <a:cxnLst/>
              <a:rect l="l" t="t" r="r" b="b"/>
              <a:pathLst>
                <a:path w="7487" h="16352" extrusionOk="0">
                  <a:moveTo>
                    <a:pt x="486" y="0"/>
                  </a:moveTo>
                  <a:lnTo>
                    <a:pt x="486" y="0"/>
                  </a:lnTo>
                  <a:cubicBezTo>
                    <a:pt x="1" y="5466"/>
                    <a:pt x="1361" y="11109"/>
                    <a:pt x="3157" y="16294"/>
                  </a:cubicBezTo>
                  <a:cubicBezTo>
                    <a:pt x="3157" y="16294"/>
                    <a:pt x="3665" y="16351"/>
                    <a:pt x="4243" y="16351"/>
                  </a:cubicBezTo>
                  <a:cubicBezTo>
                    <a:pt x="4896" y="16351"/>
                    <a:pt x="5638" y="16278"/>
                    <a:pt x="5833" y="15965"/>
                  </a:cubicBezTo>
                  <a:cubicBezTo>
                    <a:pt x="6202" y="15376"/>
                    <a:pt x="6754" y="7199"/>
                    <a:pt x="7486" y="2515"/>
                  </a:cubicBezTo>
                  <a:lnTo>
                    <a:pt x="4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 rot="605883">
              <a:off x="169481" y="4105884"/>
              <a:ext cx="1756301" cy="225399"/>
            </a:xfrm>
            <a:custGeom>
              <a:avLst/>
              <a:gdLst/>
              <a:ahLst/>
              <a:cxnLst/>
              <a:rect l="l" t="t" r="r" b="b"/>
              <a:pathLst>
                <a:path w="54310" h="6970" extrusionOk="0">
                  <a:moveTo>
                    <a:pt x="2314" y="0"/>
                  </a:moveTo>
                  <a:lnTo>
                    <a:pt x="0" y="1005"/>
                  </a:lnTo>
                  <a:cubicBezTo>
                    <a:pt x="0" y="1005"/>
                    <a:pt x="24815" y="4921"/>
                    <a:pt x="43207" y="6623"/>
                  </a:cubicBezTo>
                  <a:cubicBezTo>
                    <a:pt x="43995" y="6695"/>
                    <a:pt x="46361" y="6970"/>
                    <a:pt x="48648" y="6970"/>
                  </a:cubicBezTo>
                  <a:cubicBezTo>
                    <a:pt x="50509" y="6970"/>
                    <a:pt x="52318" y="6788"/>
                    <a:pt x="53181" y="6167"/>
                  </a:cubicBezTo>
                  <a:cubicBezTo>
                    <a:pt x="54309" y="5354"/>
                    <a:pt x="54161" y="3218"/>
                    <a:pt x="54116" y="3175"/>
                  </a:cubicBezTo>
                  <a:lnTo>
                    <a:pt x="54116" y="3175"/>
                  </a:lnTo>
                  <a:cubicBezTo>
                    <a:pt x="53413" y="5268"/>
                    <a:pt x="51453" y="5678"/>
                    <a:pt x="48849" y="5678"/>
                  </a:cubicBezTo>
                  <a:cubicBezTo>
                    <a:pt x="47984" y="5678"/>
                    <a:pt x="47048" y="5633"/>
                    <a:pt x="46063" y="5589"/>
                  </a:cubicBezTo>
                  <a:cubicBezTo>
                    <a:pt x="30081" y="4872"/>
                    <a:pt x="18128" y="2422"/>
                    <a:pt x="2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40"/>
            <p:cNvSpPr/>
            <p:nvPr/>
          </p:nvSpPr>
          <p:spPr>
            <a:xfrm rot="605883">
              <a:off x="838257" y="4076497"/>
              <a:ext cx="256541" cy="151603"/>
            </a:xfrm>
            <a:custGeom>
              <a:avLst/>
              <a:gdLst/>
              <a:ahLst/>
              <a:cxnLst/>
              <a:rect l="l" t="t" r="r" b="b"/>
              <a:pathLst>
                <a:path w="7933" h="4688" extrusionOk="0">
                  <a:moveTo>
                    <a:pt x="4569" y="1"/>
                  </a:moveTo>
                  <a:cubicBezTo>
                    <a:pt x="3840" y="1"/>
                    <a:pt x="1196" y="117"/>
                    <a:pt x="1" y="286"/>
                  </a:cubicBezTo>
                  <a:cubicBezTo>
                    <a:pt x="202" y="1072"/>
                    <a:pt x="613" y="3970"/>
                    <a:pt x="986" y="4231"/>
                  </a:cubicBezTo>
                  <a:cubicBezTo>
                    <a:pt x="1271" y="4431"/>
                    <a:pt x="5008" y="4688"/>
                    <a:pt x="6818" y="4688"/>
                  </a:cubicBezTo>
                  <a:cubicBezTo>
                    <a:pt x="7376" y="4688"/>
                    <a:pt x="7751" y="4663"/>
                    <a:pt x="7785" y="4606"/>
                  </a:cubicBezTo>
                  <a:cubicBezTo>
                    <a:pt x="7932" y="4361"/>
                    <a:pt x="5247" y="2687"/>
                    <a:pt x="5208" y="2639"/>
                  </a:cubicBezTo>
                  <a:cubicBezTo>
                    <a:pt x="5162" y="2585"/>
                    <a:pt x="4791" y="43"/>
                    <a:pt x="4759" y="10"/>
                  </a:cubicBezTo>
                  <a:cubicBezTo>
                    <a:pt x="4753" y="4"/>
                    <a:pt x="4685" y="1"/>
                    <a:pt x="4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40"/>
            <p:cNvSpPr/>
            <p:nvPr/>
          </p:nvSpPr>
          <p:spPr>
            <a:xfrm rot="605883">
              <a:off x="1758611" y="2743224"/>
              <a:ext cx="649291" cy="421014"/>
            </a:xfrm>
            <a:custGeom>
              <a:avLst/>
              <a:gdLst/>
              <a:ahLst/>
              <a:cxnLst/>
              <a:rect l="l" t="t" r="r" b="b"/>
              <a:pathLst>
                <a:path w="20078" h="13019" extrusionOk="0">
                  <a:moveTo>
                    <a:pt x="6780" y="0"/>
                  </a:moveTo>
                  <a:lnTo>
                    <a:pt x="1" y="9969"/>
                  </a:lnTo>
                  <a:cubicBezTo>
                    <a:pt x="3387" y="12055"/>
                    <a:pt x="7362" y="13019"/>
                    <a:pt x="11328" y="13019"/>
                  </a:cubicBezTo>
                  <a:cubicBezTo>
                    <a:pt x="14336" y="13019"/>
                    <a:pt x="17340" y="12464"/>
                    <a:pt x="20078" y="11423"/>
                  </a:cubicBezTo>
                  <a:lnTo>
                    <a:pt x="18037" y="6274"/>
                  </a:lnTo>
                  <a:cubicBezTo>
                    <a:pt x="14932" y="5932"/>
                    <a:pt x="9000" y="2776"/>
                    <a:pt x="6780" y="0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40"/>
            <p:cNvSpPr/>
            <p:nvPr/>
          </p:nvSpPr>
          <p:spPr>
            <a:xfrm rot="605883">
              <a:off x="2203255" y="2943121"/>
              <a:ext cx="246839" cy="280439"/>
            </a:xfrm>
            <a:custGeom>
              <a:avLst/>
              <a:gdLst/>
              <a:ahLst/>
              <a:cxnLst/>
              <a:rect l="l" t="t" r="r" b="b"/>
              <a:pathLst>
                <a:path w="7633" h="8672" extrusionOk="0">
                  <a:moveTo>
                    <a:pt x="3795" y="0"/>
                  </a:moveTo>
                  <a:cubicBezTo>
                    <a:pt x="3564" y="0"/>
                    <a:pt x="3338" y="19"/>
                    <a:pt x="3128" y="57"/>
                  </a:cubicBezTo>
                  <a:cubicBezTo>
                    <a:pt x="2003" y="258"/>
                    <a:pt x="1018" y="989"/>
                    <a:pt x="596" y="1934"/>
                  </a:cubicBezTo>
                  <a:cubicBezTo>
                    <a:pt x="1" y="3270"/>
                    <a:pt x="254" y="4762"/>
                    <a:pt x="774" y="6083"/>
                  </a:cubicBezTo>
                  <a:cubicBezTo>
                    <a:pt x="1093" y="6894"/>
                    <a:pt x="1255" y="7790"/>
                    <a:pt x="2114" y="8307"/>
                  </a:cubicBezTo>
                  <a:cubicBezTo>
                    <a:pt x="2541" y="8564"/>
                    <a:pt x="3034" y="8671"/>
                    <a:pt x="3541" y="8671"/>
                  </a:cubicBezTo>
                  <a:cubicBezTo>
                    <a:pt x="4543" y="8671"/>
                    <a:pt x="5603" y="8252"/>
                    <a:pt x="6329" y="7736"/>
                  </a:cubicBezTo>
                  <a:cubicBezTo>
                    <a:pt x="7097" y="7188"/>
                    <a:pt x="7549" y="6325"/>
                    <a:pt x="7597" y="5454"/>
                  </a:cubicBezTo>
                  <a:cubicBezTo>
                    <a:pt x="7632" y="4800"/>
                    <a:pt x="7404" y="4169"/>
                    <a:pt x="7201" y="3539"/>
                  </a:cubicBezTo>
                  <a:cubicBezTo>
                    <a:pt x="7112" y="3266"/>
                    <a:pt x="7029" y="2993"/>
                    <a:pt x="6973" y="2718"/>
                  </a:cubicBezTo>
                  <a:cubicBezTo>
                    <a:pt x="6821" y="1970"/>
                    <a:pt x="6762" y="1044"/>
                    <a:pt x="5986" y="565"/>
                  </a:cubicBezTo>
                  <a:cubicBezTo>
                    <a:pt x="5400" y="202"/>
                    <a:pt x="4564" y="0"/>
                    <a:pt x="3795" y="0"/>
                  </a:cubicBezTo>
                  <a:close/>
                </a:path>
              </a:pathLst>
            </a:custGeom>
            <a:solidFill>
              <a:srgbClr val="F9B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40"/>
            <p:cNvSpPr/>
            <p:nvPr/>
          </p:nvSpPr>
          <p:spPr>
            <a:xfrm rot="605883">
              <a:off x="2362907" y="3150027"/>
              <a:ext cx="32985" cy="79876"/>
            </a:xfrm>
            <a:custGeom>
              <a:avLst/>
              <a:gdLst/>
              <a:ahLst/>
              <a:cxnLst/>
              <a:rect l="l" t="t" r="r" b="b"/>
              <a:pathLst>
                <a:path w="1020" h="2470" extrusionOk="0">
                  <a:moveTo>
                    <a:pt x="194" y="1"/>
                  </a:moveTo>
                  <a:cubicBezTo>
                    <a:pt x="126" y="1"/>
                    <a:pt x="68" y="83"/>
                    <a:pt x="130" y="144"/>
                  </a:cubicBezTo>
                  <a:lnTo>
                    <a:pt x="131" y="144"/>
                  </a:lnTo>
                  <a:cubicBezTo>
                    <a:pt x="438" y="448"/>
                    <a:pt x="594" y="841"/>
                    <a:pt x="550" y="1275"/>
                  </a:cubicBezTo>
                  <a:cubicBezTo>
                    <a:pt x="508" y="1690"/>
                    <a:pt x="255" y="1973"/>
                    <a:pt x="48" y="2315"/>
                  </a:cubicBezTo>
                  <a:cubicBezTo>
                    <a:pt x="1" y="2394"/>
                    <a:pt x="68" y="2469"/>
                    <a:pt x="142" y="2469"/>
                  </a:cubicBezTo>
                  <a:cubicBezTo>
                    <a:pt x="166" y="2469"/>
                    <a:pt x="191" y="2461"/>
                    <a:pt x="213" y="2442"/>
                  </a:cubicBezTo>
                  <a:cubicBezTo>
                    <a:pt x="948" y="1783"/>
                    <a:pt x="1020" y="686"/>
                    <a:pt x="252" y="23"/>
                  </a:cubicBezTo>
                  <a:cubicBezTo>
                    <a:pt x="233" y="7"/>
                    <a:pt x="213" y="1"/>
                    <a:pt x="194" y="1"/>
                  </a:cubicBezTo>
                  <a:close/>
                </a:path>
              </a:pathLst>
            </a:custGeom>
            <a:solidFill>
              <a:srgbClr val="F097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40"/>
            <p:cNvSpPr/>
            <p:nvPr/>
          </p:nvSpPr>
          <p:spPr>
            <a:xfrm rot="605883">
              <a:off x="2289532" y="2998866"/>
              <a:ext cx="210491" cy="162533"/>
            </a:xfrm>
            <a:custGeom>
              <a:avLst/>
              <a:gdLst/>
              <a:ahLst/>
              <a:cxnLst/>
              <a:rect l="l" t="t" r="r" b="b"/>
              <a:pathLst>
                <a:path w="6509" h="5026" extrusionOk="0">
                  <a:moveTo>
                    <a:pt x="3484" y="1"/>
                  </a:moveTo>
                  <a:cubicBezTo>
                    <a:pt x="2473" y="1"/>
                    <a:pt x="1422" y="368"/>
                    <a:pt x="771" y="984"/>
                  </a:cubicBezTo>
                  <a:cubicBezTo>
                    <a:pt x="0" y="1714"/>
                    <a:pt x="133" y="3083"/>
                    <a:pt x="396" y="3998"/>
                  </a:cubicBezTo>
                  <a:cubicBezTo>
                    <a:pt x="474" y="4357"/>
                    <a:pt x="751" y="4638"/>
                    <a:pt x="1070" y="4792"/>
                  </a:cubicBezTo>
                  <a:cubicBezTo>
                    <a:pt x="1388" y="4946"/>
                    <a:pt x="1746" y="4988"/>
                    <a:pt x="2098" y="5009"/>
                  </a:cubicBezTo>
                  <a:cubicBezTo>
                    <a:pt x="2260" y="5019"/>
                    <a:pt x="2423" y="5025"/>
                    <a:pt x="2586" y="5025"/>
                  </a:cubicBezTo>
                  <a:cubicBezTo>
                    <a:pt x="3473" y="5025"/>
                    <a:pt x="4373" y="4859"/>
                    <a:pt x="5105" y="4336"/>
                  </a:cubicBezTo>
                  <a:cubicBezTo>
                    <a:pt x="5973" y="3716"/>
                    <a:pt x="6508" y="2483"/>
                    <a:pt x="6096" y="1492"/>
                  </a:cubicBezTo>
                  <a:cubicBezTo>
                    <a:pt x="5660" y="445"/>
                    <a:pt x="4596" y="1"/>
                    <a:pt x="3484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 rot="605883">
              <a:off x="2151783" y="2522071"/>
              <a:ext cx="301491" cy="1743948"/>
            </a:xfrm>
            <a:custGeom>
              <a:avLst/>
              <a:gdLst/>
              <a:ahLst/>
              <a:cxnLst/>
              <a:rect l="l" t="t" r="r" b="b"/>
              <a:pathLst>
                <a:path w="9323" h="53928" extrusionOk="0">
                  <a:moveTo>
                    <a:pt x="8914" y="0"/>
                  </a:moveTo>
                  <a:cubicBezTo>
                    <a:pt x="8786" y="0"/>
                    <a:pt x="8668" y="73"/>
                    <a:pt x="8640" y="241"/>
                  </a:cubicBezTo>
                  <a:cubicBezTo>
                    <a:pt x="5737" y="18042"/>
                    <a:pt x="2772" y="35836"/>
                    <a:pt x="24" y="53661"/>
                  </a:cubicBezTo>
                  <a:cubicBezTo>
                    <a:pt x="0" y="53821"/>
                    <a:pt x="137" y="53927"/>
                    <a:pt x="259" y="53927"/>
                  </a:cubicBezTo>
                  <a:cubicBezTo>
                    <a:pt x="340" y="53927"/>
                    <a:pt x="415" y="53881"/>
                    <a:pt x="433" y="53774"/>
                  </a:cubicBezTo>
                  <a:cubicBezTo>
                    <a:pt x="3507" y="36010"/>
                    <a:pt x="6364" y="18207"/>
                    <a:pt x="9281" y="417"/>
                  </a:cubicBezTo>
                  <a:cubicBezTo>
                    <a:pt x="9322" y="166"/>
                    <a:pt x="9107" y="0"/>
                    <a:pt x="8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 rot="605883">
              <a:off x="1948532" y="4124818"/>
              <a:ext cx="158329" cy="78000"/>
            </a:xfrm>
            <a:custGeom>
              <a:avLst/>
              <a:gdLst/>
              <a:ahLst/>
              <a:cxnLst/>
              <a:rect l="l" t="t" r="r" b="b"/>
              <a:pathLst>
                <a:path w="4896" h="2412" fill="none" extrusionOk="0">
                  <a:moveTo>
                    <a:pt x="4791" y="1146"/>
                  </a:moveTo>
                  <a:cubicBezTo>
                    <a:pt x="4499" y="494"/>
                    <a:pt x="1878" y="0"/>
                    <a:pt x="355" y="728"/>
                  </a:cubicBezTo>
                  <a:cubicBezTo>
                    <a:pt x="0" y="898"/>
                    <a:pt x="47" y="1365"/>
                    <a:pt x="410" y="1593"/>
                  </a:cubicBezTo>
                  <a:cubicBezTo>
                    <a:pt x="979" y="1949"/>
                    <a:pt x="3063" y="2411"/>
                    <a:pt x="4464" y="1790"/>
                  </a:cubicBezTo>
                  <a:cubicBezTo>
                    <a:pt x="4823" y="1633"/>
                    <a:pt x="4896" y="1383"/>
                    <a:pt x="4791" y="1146"/>
                  </a:cubicBezTo>
                  <a:close/>
                </a:path>
              </a:pathLst>
            </a:custGeom>
            <a:noFill/>
            <a:ln w="250" cap="flat" cmpd="sng">
              <a:solidFill>
                <a:srgbClr val="493831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 rot="605883">
              <a:off x="2353119" y="3066490"/>
              <a:ext cx="128966" cy="107913"/>
            </a:xfrm>
            <a:custGeom>
              <a:avLst/>
              <a:gdLst/>
              <a:ahLst/>
              <a:cxnLst/>
              <a:rect l="l" t="t" r="r" b="b"/>
              <a:pathLst>
                <a:path w="3988" h="3337" extrusionOk="0">
                  <a:moveTo>
                    <a:pt x="1591" y="0"/>
                  </a:moveTo>
                  <a:cubicBezTo>
                    <a:pt x="1257" y="0"/>
                    <a:pt x="920" y="182"/>
                    <a:pt x="692" y="437"/>
                  </a:cubicBezTo>
                  <a:cubicBezTo>
                    <a:pt x="404" y="763"/>
                    <a:pt x="258" y="1187"/>
                    <a:pt x="139" y="1606"/>
                  </a:cubicBezTo>
                  <a:cubicBezTo>
                    <a:pt x="66" y="1861"/>
                    <a:pt x="0" y="2125"/>
                    <a:pt x="28" y="2389"/>
                  </a:cubicBezTo>
                  <a:cubicBezTo>
                    <a:pt x="92" y="2994"/>
                    <a:pt x="698" y="3311"/>
                    <a:pt x="1307" y="3335"/>
                  </a:cubicBezTo>
                  <a:cubicBezTo>
                    <a:pt x="1334" y="3336"/>
                    <a:pt x="1361" y="3337"/>
                    <a:pt x="1390" y="3337"/>
                  </a:cubicBezTo>
                  <a:cubicBezTo>
                    <a:pt x="1997" y="3337"/>
                    <a:pt x="2856" y="3102"/>
                    <a:pt x="3172" y="2614"/>
                  </a:cubicBezTo>
                  <a:cubicBezTo>
                    <a:pt x="3503" y="2102"/>
                    <a:pt x="3988" y="1267"/>
                    <a:pt x="3945" y="659"/>
                  </a:cubicBezTo>
                  <a:lnTo>
                    <a:pt x="1858" y="42"/>
                  </a:lnTo>
                  <a:cubicBezTo>
                    <a:pt x="1771" y="13"/>
                    <a:pt x="1681" y="0"/>
                    <a:pt x="1591" y="0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 rot="605883">
              <a:off x="2357661" y="3032062"/>
              <a:ext cx="88607" cy="60602"/>
            </a:xfrm>
            <a:custGeom>
              <a:avLst/>
              <a:gdLst/>
              <a:ahLst/>
              <a:cxnLst/>
              <a:rect l="l" t="t" r="r" b="b"/>
              <a:pathLst>
                <a:path w="2740" h="1874" extrusionOk="0">
                  <a:moveTo>
                    <a:pt x="1297" y="1"/>
                  </a:moveTo>
                  <a:lnTo>
                    <a:pt x="1" y="1094"/>
                  </a:lnTo>
                  <a:cubicBezTo>
                    <a:pt x="263" y="1240"/>
                    <a:pt x="529" y="1378"/>
                    <a:pt x="800" y="1505"/>
                  </a:cubicBezTo>
                  <a:cubicBezTo>
                    <a:pt x="1137" y="1665"/>
                    <a:pt x="1486" y="1812"/>
                    <a:pt x="1855" y="1860"/>
                  </a:cubicBezTo>
                  <a:cubicBezTo>
                    <a:pt x="1918" y="1868"/>
                    <a:pt x="1987" y="1873"/>
                    <a:pt x="2059" y="1873"/>
                  </a:cubicBezTo>
                  <a:cubicBezTo>
                    <a:pt x="2302" y="1873"/>
                    <a:pt x="2570" y="1811"/>
                    <a:pt x="2655" y="1573"/>
                  </a:cubicBezTo>
                  <a:cubicBezTo>
                    <a:pt x="2739" y="1342"/>
                    <a:pt x="2634" y="1048"/>
                    <a:pt x="2483" y="872"/>
                  </a:cubicBezTo>
                  <a:cubicBezTo>
                    <a:pt x="2156" y="498"/>
                    <a:pt x="1752" y="201"/>
                    <a:pt x="1297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 rot="605883">
              <a:off x="2351802" y="3030888"/>
              <a:ext cx="115125" cy="69495"/>
            </a:xfrm>
            <a:custGeom>
              <a:avLst/>
              <a:gdLst/>
              <a:ahLst/>
              <a:cxnLst/>
              <a:rect l="l" t="t" r="r" b="b"/>
              <a:pathLst>
                <a:path w="3560" h="2149" extrusionOk="0">
                  <a:moveTo>
                    <a:pt x="1460" y="1"/>
                  </a:moveTo>
                  <a:cubicBezTo>
                    <a:pt x="1394" y="1"/>
                    <a:pt x="1361" y="107"/>
                    <a:pt x="1427" y="145"/>
                  </a:cubicBezTo>
                  <a:lnTo>
                    <a:pt x="1425" y="145"/>
                  </a:lnTo>
                  <a:cubicBezTo>
                    <a:pt x="1729" y="319"/>
                    <a:pt x="2017" y="503"/>
                    <a:pt x="2275" y="744"/>
                  </a:cubicBezTo>
                  <a:cubicBezTo>
                    <a:pt x="2384" y="847"/>
                    <a:pt x="2562" y="991"/>
                    <a:pt x="2622" y="1134"/>
                  </a:cubicBezTo>
                  <a:cubicBezTo>
                    <a:pt x="2852" y="1695"/>
                    <a:pt x="2554" y="1794"/>
                    <a:pt x="2267" y="1794"/>
                  </a:cubicBezTo>
                  <a:cubicBezTo>
                    <a:pt x="2221" y="1794"/>
                    <a:pt x="2174" y="1791"/>
                    <a:pt x="2131" y="1788"/>
                  </a:cubicBezTo>
                  <a:cubicBezTo>
                    <a:pt x="1446" y="1730"/>
                    <a:pt x="843" y="1272"/>
                    <a:pt x="199" y="1059"/>
                  </a:cubicBezTo>
                  <a:cubicBezTo>
                    <a:pt x="188" y="1055"/>
                    <a:pt x="178" y="1053"/>
                    <a:pt x="167" y="1053"/>
                  </a:cubicBezTo>
                  <a:cubicBezTo>
                    <a:pt x="73" y="1053"/>
                    <a:pt x="1" y="1188"/>
                    <a:pt x="84" y="1257"/>
                  </a:cubicBezTo>
                  <a:cubicBezTo>
                    <a:pt x="494" y="1588"/>
                    <a:pt x="1420" y="2149"/>
                    <a:pt x="2150" y="2149"/>
                  </a:cubicBezTo>
                  <a:cubicBezTo>
                    <a:pt x="2413" y="2149"/>
                    <a:pt x="2651" y="2076"/>
                    <a:pt x="2829" y="1893"/>
                  </a:cubicBezTo>
                  <a:cubicBezTo>
                    <a:pt x="3559" y="1142"/>
                    <a:pt x="2028" y="206"/>
                    <a:pt x="1485" y="5"/>
                  </a:cubicBezTo>
                  <a:cubicBezTo>
                    <a:pt x="1476" y="2"/>
                    <a:pt x="1468" y="1"/>
                    <a:pt x="1460" y="1"/>
                  </a:cubicBezTo>
                  <a:close/>
                </a:path>
              </a:pathLst>
            </a:custGeom>
            <a:solidFill>
              <a:srgbClr val="C16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 rot="605883">
              <a:off x="726131" y="2611358"/>
              <a:ext cx="1415034" cy="1100186"/>
            </a:xfrm>
            <a:custGeom>
              <a:avLst/>
              <a:gdLst/>
              <a:ahLst/>
              <a:cxnLst/>
              <a:rect l="l" t="t" r="r" b="b"/>
              <a:pathLst>
                <a:path w="43757" h="34021" extrusionOk="0">
                  <a:moveTo>
                    <a:pt x="33704" y="0"/>
                  </a:moveTo>
                  <a:lnTo>
                    <a:pt x="8376" y="993"/>
                  </a:lnTo>
                  <a:cubicBezTo>
                    <a:pt x="3773" y="11433"/>
                    <a:pt x="928" y="22648"/>
                    <a:pt x="0" y="34021"/>
                  </a:cubicBezTo>
                  <a:lnTo>
                    <a:pt x="10934" y="34021"/>
                  </a:lnTo>
                  <a:lnTo>
                    <a:pt x="27410" y="33212"/>
                  </a:lnTo>
                  <a:lnTo>
                    <a:pt x="39350" y="28720"/>
                  </a:lnTo>
                  <a:lnTo>
                    <a:pt x="43756" y="23386"/>
                  </a:lnTo>
                  <a:cubicBezTo>
                    <a:pt x="41941" y="15855"/>
                    <a:pt x="37920" y="6499"/>
                    <a:pt x="33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 rot="605883">
              <a:off x="1059776" y="2560722"/>
              <a:ext cx="156744" cy="241310"/>
            </a:xfrm>
            <a:custGeom>
              <a:avLst/>
              <a:gdLst/>
              <a:ahLst/>
              <a:cxnLst/>
              <a:rect l="l" t="t" r="r" b="b"/>
              <a:pathLst>
                <a:path w="4847" h="7462" fill="none" extrusionOk="0">
                  <a:moveTo>
                    <a:pt x="2724" y="0"/>
                  </a:moveTo>
                  <a:cubicBezTo>
                    <a:pt x="1832" y="373"/>
                    <a:pt x="1474" y="1577"/>
                    <a:pt x="1873" y="2459"/>
                  </a:cubicBezTo>
                  <a:cubicBezTo>
                    <a:pt x="2108" y="2979"/>
                    <a:pt x="2558" y="3379"/>
                    <a:pt x="3068" y="3621"/>
                  </a:cubicBezTo>
                  <a:cubicBezTo>
                    <a:pt x="3456" y="3806"/>
                    <a:pt x="4549" y="4233"/>
                    <a:pt x="4734" y="3574"/>
                  </a:cubicBezTo>
                  <a:cubicBezTo>
                    <a:pt x="4846" y="3173"/>
                    <a:pt x="4353" y="2857"/>
                    <a:pt x="4056" y="2707"/>
                  </a:cubicBezTo>
                  <a:cubicBezTo>
                    <a:pt x="3515" y="2435"/>
                    <a:pt x="2799" y="2338"/>
                    <a:pt x="2219" y="2536"/>
                  </a:cubicBezTo>
                  <a:cubicBezTo>
                    <a:pt x="1726" y="2706"/>
                    <a:pt x="1306" y="3149"/>
                    <a:pt x="1201" y="3664"/>
                  </a:cubicBezTo>
                  <a:cubicBezTo>
                    <a:pt x="1063" y="4345"/>
                    <a:pt x="1503" y="4917"/>
                    <a:pt x="2034" y="5285"/>
                  </a:cubicBezTo>
                  <a:cubicBezTo>
                    <a:pt x="2525" y="5623"/>
                    <a:pt x="3409" y="6064"/>
                    <a:pt x="4027" y="5930"/>
                  </a:cubicBezTo>
                  <a:cubicBezTo>
                    <a:pt x="4172" y="5899"/>
                    <a:pt x="4313" y="5794"/>
                    <a:pt x="4339" y="5647"/>
                  </a:cubicBezTo>
                  <a:cubicBezTo>
                    <a:pt x="4355" y="5557"/>
                    <a:pt x="4327" y="5463"/>
                    <a:pt x="4275" y="5387"/>
                  </a:cubicBezTo>
                  <a:cubicBezTo>
                    <a:pt x="4170" y="5235"/>
                    <a:pt x="3985" y="5158"/>
                    <a:pt x="3804" y="5118"/>
                  </a:cubicBezTo>
                  <a:cubicBezTo>
                    <a:pt x="2936" y="4926"/>
                    <a:pt x="1" y="5827"/>
                    <a:pt x="2148" y="7462"/>
                  </a:cubicBezTo>
                </a:path>
              </a:pathLst>
            </a:custGeom>
            <a:noFill/>
            <a:ln w="350" cap="flat" cmpd="sng">
              <a:solidFill>
                <a:srgbClr val="FFFFFF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 rot="605883">
              <a:off x="1210132" y="2573947"/>
              <a:ext cx="81040" cy="289170"/>
            </a:xfrm>
            <a:custGeom>
              <a:avLst/>
              <a:gdLst/>
              <a:ahLst/>
              <a:cxnLst/>
              <a:rect l="l" t="t" r="r" b="b"/>
              <a:pathLst>
                <a:path w="2506" h="8942" fill="none" extrusionOk="0">
                  <a:moveTo>
                    <a:pt x="1158" y="1"/>
                  </a:moveTo>
                  <a:cubicBezTo>
                    <a:pt x="742" y="115"/>
                    <a:pt x="640" y="696"/>
                    <a:pt x="828" y="1084"/>
                  </a:cubicBezTo>
                  <a:cubicBezTo>
                    <a:pt x="1147" y="1744"/>
                    <a:pt x="2259" y="2218"/>
                    <a:pt x="2009" y="3100"/>
                  </a:cubicBezTo>
                  <a:cubicBezTo>
                    <a:pt x="1811" y="3801"/>
                    <a:pt x="681" y="4111"/>
                    <a:pt x="1116" y="4969"/>
                  </a:cubicBezTo>
                  <a:cubicBezTo>
                    <a:pt x="1582" y="5889"/>
                    <a:pt x="1331" y="6198"/>
                    <a:pt x="706" y="6914"/>
                  </a:cubicBezTo>
                  <a:cubicBezTo>
                    <a:pt x="199" y="7495"/>
                    <a:pt x="0" y="8039"/>
                    <a:pt x="712" y="8568"/>
                  </a:cubicBezTo>
                  <a:cubicBezTo>
                    <a:pt x="1218" y="8942"/>
                    <a:pt x="1906" y="8928"/>
                    <a:pt x="2505" y="8912"/>
                  </a:cubicBez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 rot="605883">
              <a:off x="1305038" y="2663656"/>
              <a:ext cx="147334" cy="241989"/>
            </a:xfrm>
            <a:custGeom>
              <a:avLst/>
              <a:gdLst/>
              <a:ahLst/>
              <a:cxnLst/>
              <a:rect l="l" t="t" r="r" b="b"/>
              <a:pathLst>
                <a:path w="4556" h="7483" fill="none" extrusionOk="0">
                  <a:moveTo>
                    <a:pt x="2129" y="0"/>
                  </a:moveTo>
                  <a:cubicBezTo>
                    <a:pt x="1279" y="460"/>
                    <a:pt x="1042" y="1694"/>
                    <a:pt x="1526" y="2531"/>
                  </a:cubicBezTo>
                  <a:cubicBezTo>
                    <a:pt x="1812" y="3025"/>
                    <a:pt x="2300" y="3379"/>
                    <a:pt x="2832" y="3569"/>
                  </a:cubicBezTo>
                  <a:cubicBezTo>
                    <a:pt x="3237" y="3714"/>
                    <a:pt x="4366" y="4031"/>
                    <a:pt x="4484" y="3355"/>
                  </a:cubicBezTo>
                  <a:cubicBezTo>
                    <a:pt x="4556" y="2945"/>
                    <a:pt x="4033" y="2680"/>
                    <a:pt x="3723" y="2560"/>
                  </a:cubicBezTo>
                  <a:cubicBezTo>
                    <a:pt x="3157" y="2344"/>
                    <a:pt x="2436" y="2320"/>
                    <a:pt x="1879" y="2574"/>
                  </a:cubicBezTo>
                  <a:cubicBezTo>
                    <a:pt x="1404" y="2792"/>
                    <a:pt x="1032" y="3273"/>
                    <a:pt x="979" y="3797"/>
                  </a:cubicBezTo>
                  <a:cubicBezTo>
                    <a:pt x="909" y="4489"/>
                    <a:pt x="1404" y="5013"/>
                    <a:pt x="1970" y="5327"/>
                  </a:cubicBezTo>
                  <a:cubicBezTo>
                    <a:pt x="2491" y="5614"/>
                    <a:pt x="3415" y="5965"/>
                    <a:pt x="4016" y="5770"/>
                  </a:cubicBezTo>
                  <a:cubicBezTo>
                    <a:pt x="4158" y="5724"/>
                    <a:pt x="4286" y="5606"/>
                    <a:pt x="4299" y="5458"/>
                  </a:cubicBezTo>
                  <a:cubicBezTo>
                    <a:pt x="4306" y="5367"/>
                    <a:pt x="4268" y="5276"/>
                    <a:pt x="4210" y="5206"/>
                  </a:cubicBezTo>
                  <a:cubicBezTo>
                    <a:pt x="4090" y="5064"/>
                    <a:pt x="3897" y="5007"/>
                    <a:pt x="3713" y="4985"/>
                  </a:cubicBezTo>
                  <a:cubicBezTo>
                    <a:pt x="2831" y="4880"/>
                    <a:pt x="0" y="6069"/>
                    <a:pt x="2300" y="7482"/>
                  </a:cubicBezTo>
                </a:path>
              </a:pathLst>
            </a:custGeom>
            <a:noFill/>
            <a:ln w="350" cap="flat" cmpd="sng">
              <a:solidFill>
                <a:srgbClr val="FFFFFF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 rot="605883">
              <a:off x="888251" y="1378273"/>
              <a:ext cx="408467" cy="361026"/>
            </a:xfrm>
            <a:custGeom>
              <a:avLst/>
              <a:gdLst/>
              <a:ahLst/>
              <a:cxnLst/>
              <a:rect l="l" t="t" r="r" b="b"/>
              <a:pathLst>
                <a:path w="12631" h="11164" extrusionOk="0">
                  <a:moveTo>
                    <a:pt x="8744" y="1"/>
                  </a:moveTo>
                  <a:cubicBezTo>
                    <a:pt x="8618" y="1"/>
                    <a:pt x="8492" y="4"/>
                    <a:pt x="8367" y="9"/>
                  </a:cubicBezTo>
                  <a:cubicBezTo>
                    <a:pt x="7905" y="29"/>
                    <a:pt x="7374" y="116"/>
                    <a:pt x="7127" y="575"/>
                  </a:cubicBezTo>
                  <a:cubicBezTo>
                    <a:pt x="6769" y="265"/>
                    <a:pt x="6325" y="96"/>
                    <a:pt x="5880" y="96"/>
                  </a:cubicBezTo>
                  <a:cubicBezTo>
                    <a:pt x="5784" y="96"/>
                    <a:pt x="5688" y="104"/>
                    <a:pt x="5593" y="120"/>
                  </a:cubicBezTo>
                  <a:cubicBezTo>
                    <a:pt x="5433" y="146"/>
                    <a:pt x="5269" y="200"/>
                    <a:pt x="5147" y="327"/>
                  </a:cubicBezTo>
                  <a:cubicBezTo>
                    <a:pt x="5026" y="455"/>
                    <a:pt x="4965" y="675"/>
                    <a:pt x="5040" y="844"/>
                  </a:cubicBezTo>
                  <a:cubicBezTo>
                    <a:pt x="4641" y="656"/>
                    <a:pt x="4213" y="565"/>
                    <a:pt x="3784" y="565"/>
                  </a:cubicBezTo>
                  <a:cubicBezTo>
                    <a:pt x="2818" y="565"/>
                    <a:pt x="1846" y="1025"/>
                    <a:pt x="1187" y="1860"/>
                  </a:cubicBezTo>
                  <a:cubicBezTo>
                    <a:pt x="236" y="3066"/>
                    <a:pt x="0" y="4976"/>
                    <a:pt x="620" y="6449"/>
                  </a:cubicBezTo>
                  <a:cubicBezTo>
                    <a:pt x="646" y="6509"/>
                    <a:pt x="673" y="6571"/>
                    <a:pt x="674" y="6638"/>
                  </a:cubicBezTo>
                  <a:cubicBezTo>
                    <a:pt x="676" y="6747"/>
                    <a:pt x="613" y="6838"/>
                    <a:pt x="564" y="6929"/>
                  </a:cubicBezTo>
                  <a:cubicBezTo>
                    <a:pt x="323" y="7376"/>
                    <a:pt x="381" y="7958"/>
                    <a:pt x="502" y="8467"/>
                  </a:cubicBezTo>
                  <a:cubicBezTo>
                    <a:pt x="586" y="8826"/>
                    <a:pt x="712" y="9201"/>
                    <a:pt x="973" y="9413"/>
                  </a:cubicBezTo>
                  <a:cubicBezTo>
                    <a:pt x="1078" y="9499"/>
                    <a:pt x="1211" y="9543"/>
                    <a:pt x="1341" y="9543"/>
                  </a:cubicBezTo>
                  <a:cubicBezTo>
                    <a:pt x="1532" y="9543"/>
                    <a:pt x="1715" y="9447"/>
                    <a:pt x="1796" y="9246"/>
                  </a:cubicBezTo>
                  <a:cubicBezTo>
                    <a:pt x="1947" y="10397"/>
                    <a:pt x="3378" y="11164"/>
                    <a:pt x="4710" y="11164"/>
                  </a:cubicBezTo>
                  <a:cubicBezTo>
                    <a:pt x="5363" y="11164"/>
                    <a:pt x="5992" y="10980"/>
                    <a:pt x="6436" y="10567"/>
                  </a:cubicBezTo>
                  <a:lnTo>
                    <a:pt x="8154" y="9582"/>
                  </a:lnTo>
                  <a:cubicBezTo>
                    <a:pt x="9244" y="8989"/>
                    <a:pt x="10639" y="9074"/>
                    <a:pt x="11477" y="8060"/>
                  </a:cubicBezTo>
                  <a:cubicBezTo>
                    <a:pt x="11878" y="7575"/>
                    <a:pt x="12077" y="6913"/>
                    <a:pt x="12259" y="6272"/>
                  </a:cubicBezTo>
                  <a:cubicBezTo>
                    <a:pt x="12447" y="5609"/>
                    <a:pt x="12631" y="4923"/>
                    <a:pt x="12590" y="4225"/>
                  </a:cubicBezTo>
                  <a:cubicBezTo>
                    <a:pt x="12551" y="3582"/>
                    <a:pt x="12323" y="2974"/>
                    <a:pt x="12056" y="2409"/>
                  </a:cubicBezTo>
                  <a:cubicBezTo>
                    <a:pt x="11670" y="1588"/>
                    <a:pt x="11170" y="794"/>
                    <a:pt x="10452" y="378"/>
                  </a:cubicBezTo>
                  <a:cubicBezTo>
                    <a:pt x="9927" y="74"/>
                    <a:pt x="9334" y="1"/>
                    <a:pt x="8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 rot="605883">
              <a:off x="1065806" y="1846784"/>
              <a:ext cx="1103905" cy="862143"/>
            </a:xfrm>
            <a:custGeom>
              <a:avLst/>
              <a:gdLst/>
              <a:ahLst/>
              <a:cxnLst/>
              <a:rect l="l" t="t" r="r" b="b"/>
              <a:pathLst>
                <a:path w="34136" h="26660" extrusionOk="0">
                  <a:moveTo>
                    <a:pt x="10295" y="1"/>
                  </a:moveTo>
                  <a:lnTo>
                    <a:pt x="1741" y="8377"/>
                  </a:lnTo>
                  <a:lnTo>
                    <a:pt x="887" y="13849"/>
                  </a:lnTo>
                  <a:cubicBezTo>
                    <a:pt x="328" y="16599"/>
                    <a:pt x="0" y="19671"/>
                    <a:pt x="1533" y="22022"/>
                  </a:cubicBezTo>
                  <a:cubicBezTo>
                    <a:pt x="2746" y="23884"/>
                    <a:pt x="4899" y="24905"/>
                    <a:pt x="7023" y="25557"/>
                  </a:cubicBezTo>
                  <a:cubicBezTo>
                    <a:pt x="9435" y="26297"/>
                    <a:pt x="11955" y="26659"/>
                    <a:pt x="14476" y="26659"/>
                  </a:cubicBezTo>
                  <a:cubicBezTo>
                    <a:pt x="19745" y="26659"/>
                    <a:pt x="25023" y="25078"/>
                    <a:pt x="29352" y="22066"/>
                  </a:cubicBezTo>
                  <a:cubicBezTo>
                    <a:pt x="30204" y="21473"/>
                    <a:pt x="31026" y="20823"/>
                    <a:pt x="31702" y="20033"/>
                  </a:cubicBezTo>
                  <a:cubicBezTo>
                    <a:pt x="33579" y="17840"/>
                    <a:pt x="34136" y="14679"/>
                    <a:pt x="33432" y="11879"/>
                  </a:cubicBezTo>
                  <a:cubicBezTo>
                    <a:pt x="32726" y="9079"/>
                    <a:pt x="30859" y="6650"/>
                    <a:pt x="28518" y="4960"/>
                  </a:cubicBezTo>
                  <a:lnTo>
                    <a:pt x="10295" y="1"/>
                  </a:ln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 rot="605883">
              <a:off x="1719206" y="2223198"/>
              <a:ext cx="156841" cy="112894"/>
            </a:xfrm>
            <a:custGeom>
              <a:avLst/>
              <a:gdLst/>
              <a:ahLst/>
              <a:cxnLst/>
              <a:rect l="l" t="t" r="r" b="b"/>
              <a:pathLst>
                <a:path w="4850" h="3491" extrusionOk="0">
                  <a:moveTo>
                    <a:pt x="2483" y="1"/>
                  </a:moveTo>
                  <a:cubicBezTo>
                    <a:pt x="2420" y="1"/>
                    <a:pt x="2355" y="4"/>
                    <a:pt x="2288" y="11"/>
                  </a:cubicBezTo>
                  <a:cubicBezTo>
                    <a:pt x="1667" y="73"/>
                    <a:pt x="1103" y="410"/>
                    <a:pt x="716" y="894"/>
                  </a:cubicBezTo>
                  <a:cubicBezTo>
                    <a:pt x="509" y="1157"/>
                    <a:pt x="368" y="1449"/>
                    <a:pt x="259" y="1765"/>
                  </a:cubicBezTo>
                  <a:cubicBezTo>
                    <a:pt x="197" y="1940"/>
                    <a:pt x="151" y="2567"/>
                    <a:pt x="90" y="2742"/>
                  </a:cubicBezTo>
                  <a:cubicBezTo>
                    <a:pt x="40" y="2796"/>
                    <a:pt x="3" y="2859"/>
                    <a:pt x="1" y="2941"/>
                  </a:cubicBezTo>
                  <a:cubicBezTo>
                    <a:pt x="0" y="3044"/>
                    <a:pt x="4" y="3132"/>
                    <a:pt x="52" y="3227"/>
                  </a:cubicBezTo>
                  <a:cubicBezTo>
                    <a:pt x="144" y="3405"/>
                    <a:pt x="317" y="3490"/>
                    <a:pt x="487" y="3490"/>
                  </a:cubicBezTo>
                  <a:cubicBezTo>
                    <a:pt x="712" y="3490"/>
                    <a:pt x="932" y="3344"/>
                    <a:pt x="959" y="3071"/>
                  </a:cubicBezTo>
                  <a:cubicBezTo>
                    <a:pt x="1061" y="2043"/>
                    <a:pt x="1291" y="707"/>
                    <a:pt x="2606" y="698"/>
                  </a:cubicBezTo>
                  <a:cubicBezTo>
                    <a:pt x="2609" y="698"/>
                    <a:pt x="2612" y="698"/>
                    <a:pt x="2616" y="698"/>
                  </a:cubicBezTo>
                  <a:cubicBezTo>
                    <a:pt x="3487" y="698"/>
                    <a:pt x="4006" y="1571"/>
                    <a:pt x="4433" y="2219"/>
                  </a:cubicBezTo>
                  <a:cubicBezTo>
                    <a:pt x="4469" y="2274"/>
                    <a:pt x="4519" y="2297"/>
                    <a:pt x="4571" y="2297"/>
                  </a:cubicBezTo>
                  <a:cubicBezTo>
                    <a:pt x="4706" y="2297"/>
                    <a:pt x="4849" y="2146"/>
                    <a:pt x="4774" y="2001"/>
                  </a:cubicBezTo>
                  <a:cubicBezTo>
                    <a:pt x="4294" y="1062"/>
                    <a:pt x="3632" y="1"/>
                    <a:pt x="2483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 rot="605883">
              <a:off x="1222373" y="2234755"/>
              <a:ext cx="171006" cy="99311"/>
            </a:xfrm>
            <a:custGeom>
              <a:avLst/>
              <a:gdLst/>
              <a:ahLst/>
              <a:cxnLst/>
              <a:rect l="l" t="t" r="r" b="b"/>
              <a:pathLst>
                <a:path w="5288" h="3071" extrusionOk="0">
                  <a:moveTo>
                    <a:pt x="2724" y="1"/>
                  </a:moveTo>
                  <a:cubicBezTo>
                    <a:pt x="2632" y="1"/>
                    <a:pt x="2538" y="7"/>
                    <a:pt x="2440" y="20"/>
                  </a:cubicBezTo>
                  <a:cubicBezTo>
                    <a:pt x="1850" y="100"/>
                    <a:pt x="1331" y="442"/>
                    <a:pt x="982" y="918"/>
                  </a:cubicBezTo>
                  <a:cubicBezTo>
                    <a:pt x="583" y="1465"/>
                    <a:pt x="538" y="2184"/>
                    <a:pt x="122" y="2710"/>
                  </a:cubicBezTo>
                  <a:cubicBezTo>
                    <a:pt x="0" y="2863"/>
                    <a:pt x="158" y="3070"/>
                    <a:pt x="316" y="3070"/>
                  </a:cubicBezTo>
                  <a:cubicBezTo>
                    <a:pt x="362" y="3070"/>
                    <a:pt x="408" y="3053"/>
                    <a:pt x="447" y="3011"/>
                  </a:cubicBezTo>
                  <a:cubicBezTo>
                    <a:pt x="985" y="2433"/>
                    <a:pt x="1001" y="1563"/>
                    <a:pt x="1633" y="1072"/>
                  </a:cubicBezTo>
                  <a:cubicBezTo>
                    <a:pt x="1930" y="840"/>
                    <a:pt x="2232" y="741"/>
                    <a:pt x="2520" y="741"/>
                  </a:cubicBezTo>
                  <a:cubicBezTo>
                    <a:pt x="3332" y="741"/>
                    <a:pt x="4037" y="1530"/>
                    <a:pt x="4251" y="2368"/>
                  </a:cubicBezTo>
                  <a:cubicBezTo>
                    <a:pt x="4316" y="2626"/>
                    <a:pt x="4503" y="2734"/>
                    <a:pt x="4691" y="2734"/>
                  </a:cubicBezTo>
                  <a:cubicBezTo>
                    <a:pt x="4987" y="2734"/>
                    <a:pt x="5287" y="2466"/>
                    <a:pt x="5126" y="2094"/>
                  </a:cubicBezTo>
                  <a:cubicBezTo>
                    <a:pt x="4684" y="1076"/>
                    <a:pt x="3921" y="1"/>
                    <a:pt x="2724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 rot="605883">
              <a:off x="1547558" y="2251314"/>
              <a:ext cx="132814" cy="154351"/>
            </a:xfrm>
            <a:custGeom>
              <a:avLst/>
              <a:gdLst/>
              <a:ahLst/>
              <a:cxnLst/>
              <a:rect l="l" t="t" r="r" b="b"/>
              <a:pathLst>
                <a:path w="4107" h="4773" extrusionOk="0">
                  <a:moveTo>
                    <a:pt x="553" y="0"/>
                  </a:moveTo>
                  <a:cubicBezTo>
                    <a:pt x="469" y="0"/>
                    <a:pt x="383" y="36"/>
                    <a:pt x="315" y="122"/>
                  </a:cubicBezTo>
                  <a:cubicBezTo>
                    <a:pt x="49" y="463"/>
                    <a:pt x="66" y="986"/>
                    <a:pt x="47" y="1397"/>
                  </a:cubicBezTo>
                  <a:cubicBezTo>
                    <a:pt x="20" y="2059"/>
                    <a:pt x="1" y="2762"/>
                    <a:pt x="239" y="3391"/>
                  </a:cubicBezTo>
                  <a:cubicBezTo>
                    <a:pt x="529" y="4162"/>
                    <a:pt x="1238" y="4773"/>
                    <a:pt x="2041" y="4773"/>
                  </a:cubicBezTo>
                  <a:cubicBezTo>
                    <a:pt x="2231" y="4773"/>
                    <a:pt x="2426" y="4739"/>
                    <a:pt x="2621" y="4664"/>
                  </a:cubicBezTo>
                  <a:cubicBezTo>
                    <a:pt x="3400" y="4369"/>
                    <a:pt x="4106" y="3241"/>
                    <a:pt x="3434" y="2510"/>
                  </a:cubicBezTo>
                  <a:cubicBezTo>
                    <a:pt x="3129" y="2180"/>
                    <a:pt x="2661" y="2134"/>
                    <a:pt x="2250" y="2033"/>
                  </a:cubicBezTo>
                  <a:cubicBezTo>
                    <a:pt x="1386" y="1820"/>
                    <a:pt x="1154" y="1094"/>
                    <a:pt x="956" y="310"/>
                  </a:cubicBezTo>
                  <a:cubicBezTo>
                    <a:pt x="941" y="244"/>
                    <a:pt x="896" y="187"/>
                    <a:pt x="835" y="156"/>
                  </a:cubicBezTo>
                  <a:cubicBezTo>
                    <a:pt x="775" y="64"/>
                    <a:pt x="666" y="0"/>
                    <a:pt x="553" y="0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 rot="605883">
              <a:off x="1708573" y="2347078"/>
              <a:ext cx="216474" cy="143583"/>
            </a:xfrm>
            <a:custGeom>
              <a:avLst/>
              <a:gdLst/>
              <a:ahLst/>
              <a:cxnLst/>
              <a:rect l="l" t="t" r="r" b="b"/>
              <a:pathLst>
                <a:path w="6694" h="4440" extrusionOk="0">
                  <a:moveTo>
                    <a:pt x="4181" y="1"/>
                  </a:moveTo>
                  <a:cubicBezTo>
                    <a:pt x="2411" y="1"/>
                    <a:pt x="1" y="1353"/>
                    <a:pt x="788" y="3229"/>
                  </a:cubicBezTo>
                  <a:cubicBezTo>
                    <a:pt x="1146" y="4081"/>
                    <a:pt x="2035" y="4440"/>
                    <a:pt x="2996" y="4440"/>
                  </a:cubicBezTo>
                  <a:cubicBezTo>
                    <a:pt x="3966" y="4440"/>
                    <a:pt x="5010" y="4075"/>
                    <a:pt x="5656" y="3481"/>
                  </a:cubicBezTo>
                  <a:cubicBezTo>
                    <a:pt x="6084" y="3329"/>
                    <a:pt x="6359" y="2764"/>
                    <a:pt x="6467" y="2278"/>
                  </a:cubicBezTo>
                  <a:cubicBezTo>
                    <a:pt x="6694" y="1236"/>
                    <a:pt x="5978" y="444"/>
                    <a:pt x="5002" y="120"/>
                  </a:cubicBezTo>
                  <a:cubicBezTo>
                    <a:pt x="4759" y="39"/>
                    <a:pt x="4479" y="1"/>
                    <a:pt x="4181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 rot="605883">
              <a:off x="1170957" y="2358723"/>
              <a:ext cx="216474" cy="143550"/>
            </a:xfrm>
            <a:custGeom>
              <a:avLst/>
              <a:gdLst/>
              <a:ahLst/>
              <a:cxnLst/>
              <a:rect l="l" t="t" r="r" b="b"/>
              <a:pathLst>
                <a:path w="6694" h="4439" extrusionOk="0">
                  <a:moveTo>
                    <a:pt x="4180" y="0"/>
                  </a:moveTo>
                  <a:cubicBezTo>
                    <a:pt x="2411" y="0"/>
                    <a:pt x="0" y="1353"/>
                    <a:pt x="788" y="3228"/>
                  </a:cubicBezTo>
                  <a:cubicBezTo>
                    <a:pt x="1145" y="4080"/>
                    <a:pt x="2034" y="4439"/>
                    <a:pt x="2995" y="4439"/>
                  </a:cubicBezTo>
                  <a:cubicBezTo>
                    <a:pt x="3965" y="4439"/>
                    <a:pt x="5009" y="4074"/>
                    <a:pt x="5656" y="3481"/>
                  </a:cubicBezTo>
                  <a:cubicBezTo>
                    <a:pt x="6083" y="3327"/>
                    <a:pt x="6359" y="2764"/>
                    <a:pt x="6465" y="2277"/>
                  </a:cubicBezTo>
                  <a:cubicBezTo>
                    <a:pt x="6693" y="1236"/>
                    <a:pt x="5977" y="443"/>
                    <a:pt x="5001" y="119"/>
                  </a:cubicBezTo>
                  <a:cubicBezTo>
                    <a:pt x="4758" y="39"/>
                    <a:pt x="4478" y="0"/>
                    <a:pt x="4180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 rot="605883">
              <a:off x="1518040" y="2459085"/>
              <a:ext cx="130874" cy="81849"/>
            </a:xfrm>
            <a:custGeom>
              <a:avLst/>
              <a:gdLst/>
              <a:ahLst/>
              <a:cxnLst/>
              <a:rect l="l" t="t" r="r" b="b"/>
              <a:pathLst>
                <a:path w="4047" h="2531" extrusionOk="0">
                  <a:moveTo>
                    <a:pt x="3537" y="1"/>
                  </a:moveTo>
                  <a:cubicBezTo>
                    <a:pt x="3396" y="1"/>
                    <a:pt x="3259" y="105"/>
                    <a:pt x="3289" y="288"/>
                  </a:cubicBezTo>
                  <a:cubicBezTo>
                    <a:pt x="3407" y="1003"/>
                    <a:pt x="2902" y="1931"/>
                    <a:pt x="2137" y="1931"/>
                  </a:cubicBezTo>
                  <a:cubicBezTo>
                    <a:pt x="2065" y="1931"/>
                    <a:pt x="1990" y="1923"/>
                    <a:pt x="1913" y="1905"/>
                  </a:cubicBezTo>
                  <a:cubicBezTo>
                    <a:pt x="1387" y="1785"/>
                    <a:pt x="799" y="1166"/>
                    <a:pt x="725" y="626"/>
                  </a:cubicBezTo>
                  <a:cubicBezTo>
                    <a:pt x="704" y="472"/>
                    <a:pt x="580" y="397"/>
                    <a:pt x="454" y="397"/>
                  </a:cubicBezTo>
                  <a:cubicBezTo>
                    <a:pt x="342" y="397"/>
                    <a:pt x="228" y="456"/>
                    <a:pt x="180" y="574"/>
                  </a:cubicBezTo>
                  <a:cubicBezTo>
                    <a:pt x="0" y="1013"/>
                    <a:pt x="426" y="1505"/>
                    <a:pt x="705" y="1807"/>
                  </a:cubicBezTo>
                  <a:cubicBezTo>
                    <a:pt x="1063" y="2194"/>
                    <a:pt x="1533" y="2504"/>
                    <a:pt x="2072" y="2529"/>
                  </a:cubicBezTo>
                  <a:cubicBezTo>
                    <a:pt x="2095" y="2530"/>
                    <a:pt x="2117" y="2531"/>
                    <a:pt x="2139" y="2531"/>
                  </a:cubicBezTo>
                  <a:cubicBezTo>
                    <a:pt x="3262" y="2531"/>
                    <a:pt x="4047" y="1228"/>
                    <a:pt x="3792" y="203"/>
                  </a:cubicBezTo>
                  <a:cubicBezTo>
                    <a:pt x="3757" y="64"/>
                    <a:pt x="3646" y="1"/>
                    <a:pt x="3537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 rot="605883">
              <a:off x="1302002" y="2103298"/>
              <a:ext cx="83401" cy="56043"/>
            </a:xfrm>
            <a:custGeom>
              <a:avLst/>
              <a:gdLst/>
              <a:ahLst/>
              <a:cxnLst/>
              <a:rect l="l" t="t" r="r" b="b"/>
              <a:pathLst>
                <a:path w="2579" h="1733" extrusionOk="0">
                  <a:moveTo>
                    <a:pt x="1883" y="1"/>
                  </a:moveTo>
                  <a:cubicBezTo>
                    <a:pt x="1870" y="1"/>
                    <a:pt x="1856" y="2"/>
                    <a:pt x="1843" y="3"/>
                  </a:cubicBezTo>
                  <a:cubicBezTo>
                    <a:pt x="1613" y="31"/>
                    <a:pt x="1402" y="128"/>
                    <a:pt x="1204" y="248"/>
                  </a:cubicBezTo>
                  <a:cubicBezTo>
                    <a:pt x="719" y="420"/>
                    <a:pt x="0" y="793"/>
                    <a:pt x="63" y="1369"/>
                  </a:cubicBezTo>
                  <a:cubicBezTo>
                    <a:pt x="76" y="1495"/>
                    <a:pt x="175" y="1582"/>
                    <a:pt x="290" y="1615"/>
                  </a:cubicBezTo>
                  <a:cubicBezTo>
                    <a:pt x="377" y="1688"/>
                    <a:pt x="487" y="1731"/>
                    <a:pt x="600" y="1733"/>
                  </a:cubicBezTo>
                  <a:cubicBezTo>
                    <a:pt x="607" y="1733"/>
                    <a:pt x="613" y="1733"/>
                    <a:pt x="619" y="1733"/>
                  </a:cubicBezTo>
                  <a:cubicBezTo>
                    <a:pt x="872" y="1733"/>
                    <a:pt x="1158" y="1629"/>
                    <a:pt x="1393" y="1546"/>
                  </a:cubicBezTo>
                  <a:cubicBezTo>
                    <a:pt x="1796" y="1402"/>
                    <a:pt x="2579" y="989"/>
                    <a:pt x="2293" y="455"/>
                  </a:cubicBezTo>
                  <a:cubicBezTo>
                    <a:pt x="2279" y="392"/>
                    <a:pt x="2250" y="332"/>
                    <a:pt x="2207" y="282"/>
                  </a:cubicBezTo>
                  <a:cubicBezTo>
                    <a:pt x="2207" y="275"/>
                    <a:pt x="2207" y="268"/>
                    <a:pt x="2207" y="261"/>
                  </a:cubicBezTo>
                  <a:cubicBezTo>
                    <a:pt x="2191" y="99"/>
                    <a:pt x="2032" y="1"/>
                    <a:pt x="1883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 rot="605883">
              <a:off x="1769733" y="2106704"/>
              <a:ext cx="86473" cy="43042"/>
            </a:xfrm>
            <a:custGeom>
              <a:avLst/>
              <a:gdLst/>
              <a:ahLst/>
              <a:cxnLst/>
              <a:rect l="l" t="t" r="r" b="b"/>
              <a:pathLst>
                <a:path w="2674" h="1331" extrusionOk="0">
                  <a:moveTo>
                    <a:pt x="1512" y="1"/>
                  </a:moveTo>
                  <a:cubicBezTo>
                    <a:pt x="1451" y="1"/>
                    <a:pt x="1390" y="4"/>
                    <a:pt x="1330" y="10"/>
                  </a:cubicBezTo>
                  <a:cubicBezTo>
                    <a:pt x="1244" y="11"/>
                    <a:pt x="1158" y="22"/>
                    <a:pt x="1075" y="40"/>
                  </a:cubicBezTo>
                  <a:cubicBezTo>
                    <a:pt x="1026" y="37"/>
                    <a:pt x="978" y="35"/>
                    <a:pt x="929" y="35"/>
                  </a:cubicBezTo>
                  <a:cubicBezTo>
                    <a:pt x="835" y="35"/>
                    <a:pt x="743" y="42"/>
                    <a:pt x="655" y="61"/>
                  </a:cubicBezTo>
                  <a:cubicBezTo>
                    <a:pt x="478" y="85"/>
                    <a:pt x="316" y="134"/>
                    <a:pt x="194" y="231"/>
                  </a:cubicBezTo>
                  <a:cubicBezTo>
                    <a:pt x="18" y="371"/>
                    <a:pt x="1" y="575"/>
                    <a:pt x="83" y="753"/>
                  </a:cubicBezTo>
                  <a:cubicBezTo>
                    <a:pt x="99" y="930"/>
                    <a:pt x="185" y="1096"/>
                    <a:pt x="348" y="1196"/>
                  </a:cubicBezTo>
                  <a:cubicBezTo>
                    <a:pt x="522" y="1303"/>
                    <a:pt x="731" y="1331"/>
                    <a:pt x="938" y="1331"/>
                  </a:cubicBezTo>
                  <a:cubicBezTo>
                    <a:pt x="1055" y="1331"/>
                    <a:pt x="1172" y="1322"/>
                    <a:pt x="1281" y="1313"/>
                  </a:cubicBezTo>
                  <a:cubicBezTo>
                    <a:pt x="1685" y="1281"/>
                    <a:pt x="2673" y="1221"/>
                    <a:pt x="2585" y="606"/>
                  </a:cubicBezTo>
                  <a:cubicBezTo>
                    <a:pt x="2536" y="266"/>
                    <a:pt x="2113" y="82"/>
                    <a:pt x="1819" y="27"/>
                  </a:cubicBezTo>
                  <a:cubicBezTo>
                    <a:pt x="1718" y="10"/>
                    <a:pt x="1615" y="1"/>
                    <a:pt x="1512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 rot="605883">
              <a:off x="885206" y="2858242"/>
              <a:ext cx="649291" cy="421014"/>
            </a:xfrm>
            <a:custGeom>
              <a:avLst/>
              <a:gdLst/>
              <a:ahLst/>
              <a:cxnLst/>
              <a:rect l="l" t="t" r="r" b="b"/>
              <a:pathLst>
                <a:path w="20078" h="13019" extrusionOk="0">
                  <a:moveTo>
                    <a:pt x="6780" y="1"/>
                  </a:moveTo>
                  <a:lnTo>
                    <a:pt x="0" y="9970"/>
                  </a:lnTo>
                  <a:cubicBezTo>
                    <a:pt x="3387" y="12055"/>
                    <a:pt x="7362" y="13019"/>
                    <a:pt x="11327" y="13019"/>
                  </a:cubicBezTo>
                  <a:cubicBezTo>
                    <a:pt x="14336" y="13019"/>
                    <a:pt x="17340" y="12464"/>
                    <a:pt x="20078" y="11423"/>
                  </a:cubicBezTo>
                  <a:lnTo>
                    <a:pt x="18037" y="6274"/>
                  </a:lnTo>
                  <a:cubicBezTo>
                    <a:pt x="17841" y="6300"/>
                    <a:pt x="17631" y="6313"/>
                    <a:pt x="17406" y="6313"/>
                  </a:cubicBezTo>
                  <a:cubicBezTo>
                    <a:pt x="14302" y="6313"/>
                    <a:pt x="8657" y="3807"/>
                    <a:pt x="6780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 rot="605883">
              <a:off x="606546" y="2134859"/>
              <a:ext cx="537433" cy="583515"/>
            </a:xfrm>
            <a:custGeom>
              <a:avLst/>
              <a:gdLst/>
              <a:ahLst/>
              <a:cxnLst/>
              <a:rect l="l" t="t" r="r" b="b"/>
              <a:pathLst>
                <a:path w="16619" h="18044" extrusionOk="0">
                  <a:moveTo>
                    <a:pt x="14237" y="1"/>
                  </a:moveTo>
                  <a:lnTo>
                    <a:pt x="13315" y="4363"/>
                  </a:lnTo>
                  <a:cubicBezTo>
                    <a:pt x="13287" y="3772"/>
                    <a:pt x="13275" y="3182"/>
                    <a:pt x="13299" y="2592"/>
                  </a:cubicBezTo>
                  <a:lnTo>
                    <a:pt x="13299" y="2592"/>
                  </a:lnTo>
                  <a:lnTo>
                    <a:pt x="11176" y="7106"/>
                  </a:lnTo>
                  <a:lnTo>
                    <a:pt x="11177" y="3533"/>
                  </a:lnTo>
                  <a:lnTo>
                    <a:pt x="11177" y="3533"/>
                  </a:lnTo>
                  <a:cubicBezTo>
                    <a:pt x="10987" y="3808"/>
                    <a:pt x="10500" y="5186"/>
                    <a:pt x="9906" y="6961"/>
                  </a:cubicBezTo>
                  <a:lnTo>
                    <a:pt x="8797" y="4311"/>
                  </a:lnTo>
                  <a:cubicBezTo>
                    <a:pt x="8974" y="3908"/>
                    <a:pt x="9147" y="3505"/>
                    <a:pt x="9309" y="3096"/>
                  </a:cubicBezTo>
                  <a:lnTo>
                    <a:pt x="6275" y="655"/>
                  </a:lnTo>
                  <a:cubicBezTo>
                    <a:pt x="5710" y="3469"/>
                    <a:pt x="5141" y="6293"/>
                    <a:pt x="4201" y="9006"/>
                  </a:cubicBezTo>
                  <a:cubicBezTo>
                    <a:pt x="3261" y="11718"/>
                    <a:pt x="1933" y="14333"/>
                    <a:pt x="0" y="16455"/>
                  </a:cubicBezTo>
                  <a:cubicBezTo>
                    <a:pt x="1118" y="15883"/>
                    <a:pt x="1998" y="14939"/>
                    <a:pt x="2807" y="13978"/>
                  </a:cubicBezTo>
                  <a:cubicBezTo>
                    <a:pt x="4459" y="12007"/>
                    <a:pt x="5918" y="9881"/>
                    <a:pt x="7161" y="7628"/>
                  </a:cubicBezTo>
                  <a:lnTo>
                    <a:pt x="7161" y="7628"/>
                  </a:lnTo>
                  <a:cubicBezTo>
                    <a:pt x="6134" y="11439"/>
                    <a:pt x="4420" y="15486"/>
                    <a:pt x="2799" y="17152"/>
                  </a:cubicBezTo>
                  <a:cubicBezTo>
                    <a:pt x="2920" y="17173"/>
                    <a:pt x="3040" y="17183"/>
                    <a:pt x="3160" y="17183"/>
                  </a:cubicBezTo>
                  <a:cubicBezTo>
                    <a:pt x="4005" y="17183"/>
                    <a:pt x="4815" y="16687"/>
                    <a:pt x="5498" y="16154"/>
                  </a:cubicBezTo>
                  <a:cubicBezTo>
                    <a:pt x="6218" y="15590"/>
                    <a:pt x="6881" y="14958"/>
                    <a:pt x="7493" y="14279"/>
                  </a:cubicBezTo>
                  <a:lnTo>
                    <a:pt x="7493" y="14279"/>
                  </a:lnTo>
                  <a:cubicBezTo>
                    <a:pt x="7015" y="15686"/>
                    <a:pt x="6634" y="16729"/>
                    <a:pt x="6471" y="16965"/>
                  </a:cubicBezTo>
                  <a:cubicBezTo>
                    <a:pt x="6432" y="17021"/>
                    <a:pt x="6391" y="17086"/>
                    <a:pt x="6408" y="17154"/>
                  </a:cubicBezTo>
                  <a:cubicBezTo>
                    <a:pt x="6427" y="17229"/>
                    <a:pt x="6498" y="17256"/>
                    <a:pt x="6578" y="17256"/>
                  </a:cubicBezTo>
                  <a:cubicBezTo>
                    <a:pt x="6638" y="17256"/>
                    <a:pt x="6702" y="17242"/>
                    <a:pt x="6755" y="17220"/>
                  </a:cubicBezTo>
                  <a:cubicBezTo>
                    <a:pt x="8114" y="16683"/>
                    <a:pt x="10929" y="15110"/>
                    <a:pt x="11603" y="12012"/>
                  </a:cubicBezTo>
                  <a:cubicBezTo>
                    <a:pt x="11621" y="13643"/>
                    <a:pt x="11939" y="15059"/>
                    <a:pt x="11603" y="17238"/>
                  </a:cubicBezTo>
                  <a:cubicBezTo>
                    <a:pt x="13656" y="16193"/>
                    <a:pt x="13832" y="12428"/>
                    <a:pt x="13845" y="11687"/>
                  </a:cubicBezTo>
                  <a:cubicBezTo>
                    <a:pt x="14479" y="13767"/>
                    <a:pt x="14951" y="15891"/>
                    <a:pt x="15257" y="18043"/>
                  </a:cubicBezTo>
                  <a:cubicBezTo>
                    <a:pt x="15577" y="17861"/>
                    <a:pt x="15716" y="17479"/>
                    <a:pt x="15818" y="17124"/>
                  </a:cubicBezTo>
                  <a:cubicBezTo>
                    <a:pt x="16618" y="14337"/>
                    <a:pt x="16535" y="11364"/>
                    <a:pt x="16089" y="8499"/>
                  </a:cubicBezTo>
                  <a:cubicBezTo>
                    <a:pt x="15645" y="5634"/>
                    <a:pt x="14851" y="2834"/>
                    <a:pt x="14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 rot="605883">
              <a:off x="1096214" y="2183298"/>
              <a:ext cx="177829" cy="567216"/>
            </a:xfrm>
            <a:custGeom>
              <a:avLst/>
              <a:gdLst/>
              <a:ahLst/>
              <a:cxnLst/>
              <a:rect l="l" t="t" r="r" b="b"/>
              <a:pathLst>
                <a:path w="5499" h="17540" extrusionOk="0">
                  <a:moveTo>
                    <a:pt x="169" y="1"/>
                  </a:moveTo>
                  <a:cubicBezTo>
                    <a:pt x="89" y="1"/>
                    <a:pt x="0" y="70"/>
                    <a:pt x="18" y="176"/>
                  </a:cubicBezTo>
                  <a:cubicBezTo>
                    <a:pt x="522" y="3240"/>
                    <a:pt x="1036" y="6301"/>
                    <a:pt x="1849" y="9301"/>
                  </a:cubicBezTo>
                  <a:cubicBezTo>
                    <a:pt x="2601" y="12081"/>
                    <a:pt x="3558" y="15078"/>
                    <a:pt x="5203" y="17473"/>
                  </a:cubicBezTo>
                  <a:cubicBezTo>
                    <a:pt x="5235" y="17520"/>
                    <a:pt x="5278" y="17540"/>
                    <a:pt x="5320" y="17540"/>
                  </a:cubicBezTo>
                  <a:cubicBezTo>
                    <a:pt x="5412" y="17540"/>
                    <a:pt x="5499" y="17443"/>
                    <a:pt x="5446" y="17329"/>
                  </a:cubicBezTo>
                  <a:cubicBezTo>
                    <a:pt x="4139" y="14519"/>
                    <a:pt x="2936" y="11792"/>
                    <a:pt x="2131" y="8785"/>
                  </a:cubicBezTo>
                  <a:cubicBezTo>
                    <a:pt x="1367" y="5927"/>
                    <a:pt x="828" y="3008"/>
                    <a:pt x="286" y="102"/>
                  </a:cubicBezTo>
                  <a:cubicBezTo>
                    <a:pt x="273" y="31"/>
                    <a:pt x="223" y="1"/>
                    <a:pt x="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 rot="605883">
              <a:off x="2030899" y="2188506"/>
              <a:ext cx="102060" cy="513826"/>
            </a:xfrm>
            <a:custGeom>
              <a:avLst/>
              <a:gdLst/>
              <a:ahLst/>
              <a:cxnLst/>
              <a:rect l="l" t="t" r="r" b="b"/>
              <a:pathLst>
                <a:path w="3156" h="15889" extrusionOk="0">
                  <a:moveTo>
                    <a:pt x="180" y="0"/>
                  </a:moveTo>
                  <a:cubicBezTo>
                    <a:pt x="89" y="0"/>
                    <a:pt x="1" y="49"/>
                    <a:pt x="42" y="125"/>
                  </a:cubicBezTo>
                  <a:cubicBezTo>
                    <a:pt x="2749" y="5143"/>
                    <a:pt x="2335" y="10640"/>
                    <a:pt x="191" y="15763"/>
                  </a:cubicBezTo>
                  <a:cubicBezTo>
                    <a:pt x="159" y="15840"/>
                    <a:pt x="245" y="15888"/>
                    <a:pt x="332" y="15888"/>
                  </a:cubicBezTo>
                  <a:cubicBezTo>
                    <a:pt x="390" y="15888"/>
                    <a:pt x="449" y="15867"/>
                    <a:pt x="473" y="15817"/>
                  </a:cubicBezTo>
                  <a:cubicBezTo>
                    <a:pt x="3051" y="10666"/>
                    <a:pt x="3156" y="5129"/>
                    <a:pt x="329" y="70"/>
                  </a:cubicBezTo>
                  <a:cubicBezTo>
                    <a:pt x="302" y="21"/>
                    <a:pt x="240" y="0"/>
                    <a:pt x="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 rot="605883">
              <a:off x="2082920" y="2170923"/>
              <a:ext cx="273325" cy="569415"/>
            </a:xfrm>
            <a:custGeom>
              <a:avLst/>
              <a:gdLst/>
              <a:ahLst/>
              <a:cxnLst/>
              <a:rect l="l" t="t" r="r" b="b"/>
              <a:pathLst>
                <a:path w="8452" h="17608" extrusionOk="0">
                  <a:moveTo>
                    <a:pt x="4088" y="1"/>
                  </a:moveTo>
                  <a:lnTo>
                    <a:pt x="3333" y="3146"/>
                  </a:lnTo>
                  <a:cubicBezTo>
                    <a:pt x="3277" y="2721"/>
                    <a:pt x="3217" y="2296"/>
                    <a:pt x="3151" y="1873"/>
                  </a:cubicBezTo>
                  <a:lnTo>
                    <a:pt x="0" y="2867"/>
                  </a:lnTo>
                  <a:cubicBezTo>
                    <a:pt x="2520" y="9823"/>
                    <a:pt x="2467" y="15265"/>
                    <a:pt x="2491" y="17608"/>
                  </a:cubicBezTo>
                  <a:cubicBezTo>
                    <a:pt x="3321" y="16265"/>
                    <a:pt x="3526" y="14636"/>
                    <a:pt x="3635" y="13060"/>
                  </a:cubicBezTo>
                  <a:cubicBezTo>
                    <a:pt x="3766" y="11193"/>
                    <a:pt x="3781" y="9319"/>
                    <a:pt x="3699" y="7448"/>
                  </a:cubicBezTo>
                  <a:lnTo>
                    <a:pt x="3699" y="7448"/>
                  </a:lnTo>
                  <a:cubicBezTo>
                    <a:pt x="4350" y="11363"/>
                    <a:pt x="4671" y="15451"/>
                    <a:pt x="4687" y="17132"/>
                  </a:cubicBezTo>
                  <a:cubicBezTo>
                    <a:pt x="5331" y="15350"/>
                    <a:pt x="5387" y="11332"/>
                    <a:pt x="5349" y="8223"/>
                  </a:cubicBezTo>
                  <a:lnTo>
                    <a:pt x="5349" y="8223"/>
                  </a:lnTo>
                  <a:cubicBezTo>
                    <a:pt x="6971" y="9685"/>
                    <a:pt x="7340" y="12888"/>
                    <a:pt x="7963" y="13867"/>
                  </a:cubicBezTo>
                  <a:cubicBezTo>
                    <a:pt x="8452" y="13733"/>
                    <a:pt x="6931" y="4126"/>
                    <a:pt x="4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 rot="605883">
              <a:off x="2153059" y="2654996"/>
              <a:ext cx="184070" cy="171103"/>
            </a:xfrm>
            <a:custGeom>
              <a:avLst/>
              <a:gdLst/>
              <a:ahLst/>
              <a:cxnLst/>
              <a:rect l="l" t="t" r="r" b="b"/>
              <a:pathLst>
                <a:path w="5692" h="5291" extrusionOk="0">
                  <a:moveTo>
                    <a:pt x="3108" y="0"/>
                  </a:moveTo>
                  <a:cubicBezTo>
                    <a:pt x="3006" y="0"/>
                    <a:pt x="2908" y="25"/>
                    <a:pt x="2823" y="93"/>
                  </a:cubicBezTo>
                  <a:lnTo>
                    <a:pt x="2472" y="177"/>
                  </a:lnTo>
                  <a:cubicBezTo>
                    <a:pt x="1599" y="188"/>
                    <a:pt x="689" y="531"/>
                    <a:pt x="277" y="1347"/>
                  </a:cubicBezTo>
                  <a:cubicBezTo>
                    <a:pt x="76" y="1745"/>
                    <a:pt x="1" y="2199"/>
                    <a:pt x="7" y="2646"/>
                  </a:cubicBezTo>
                  <a:cubicBezTo>
                    <a:pt x="12" y="3078"/>
                    <a:pt x="94" y="3513"/>
                    <a:pt x="288" y="3899"/>
                  </a:cubicBezTo>
                  <a:cubicBezTo>
                    <a:pt x="446" y="4211"/>
                    <a:pt x="581" y="4456"/>
                    <a:pt x="882" y="4641"/>
                  </a:cubicBezTo>
                  <a:cubicBezTo>
                    <a:pt x="929" y="4670"/>
                    <a:pt x="984" y="4681"/>
                    <a:pt x="1043" y="4681"/>
                  </a:cubicBezTo>
                  <a:cubicBezTo>
                    <a:pt x="1223" y="4681"/>
                    <a:pt x="1443" y="4581"/>
                    <a:pt x="1614" y="4581"/>
                  </a:cubicBezTo>
                  <a:cubicBezTo>
                    <a:pt x="1651" y="4581"/>
                    <a:pt x="1685" y="4585"/>
                    <a:pt x="1717" y="4597"/>
                  </a:cubicBezTo>
                  <a:cubicBezTo>
                    <a:pt x="1788" y="4623"/>
                    <a:pt x="1849" y="4672"/>
                    <a:pt x="1911" y="4718"/>
                  </a:cubicBezTo>
                  <a:cubicBezTo>
                    <a:pt x="2323" y="5024"/>
                    <a:pt x="2781" y="5291"/>
                    <a:pt x="3258" y="5291"/>
                  </a:cubicBezTo>
                  <a:cubicBezTo>
                    <a:pt x="3366" y="5291"/>
                    <a:pt x="3474" y="5277"/>
                    <a:pt x="3584" y="5248"/>
                  </a:cubicBezTo>
                  <a:cubicBezTo>
                    <a:pt x="3803" y="5188"/>
                    <a:pt x="4014" y="5072"/>
                    <a:pt x="4145" y="4888"/>
                  </a:cubicBezTo>
                  <a:cubicBezTo>
                    <a:pt x="4222" y="4780"/>
                    <a:pt x="4269" y="4652"/>
                    <a:pt x="4351" y="4547"/>
                  </a:cubicBezTo>
                  <a:cubicBezTo>
                    <a:pt x="4501" y="4350"/>
                    <a:pt x="4689" y="4410"/>
                    <a:pt x="4900" y="4364"/>
                  </a:cubicBezTo>
                  <a:cubicBezTo>
                    <a:pt x="5223" y="4295"/>
                    <a:pt x="5429" y="4001"/>
                    <a:pt x="5443" y="3679"/>
                  </a:cubicBezTo>
                  <a:cubicBezTo>
                    <a:pt x="5458" y="3343"/>
                    <a:pt x="5266" y="3036"/>
                    <a:pt x="5057" y="2774"/>
                  </a:cubicBezTo>
                  <a:cubicBezTo>
                    <a:pt x="5426" y="2507"/>
                    <a:pt x="5692" y="2201"/>
                    <a:pt x="5603" y="1715"/>
                  </a:cubicBezTo>
                  <a:cubicBezTo>
                    <a:pt x="5524" y="1280"/>
                    <a:pt x="5246" y="859"/>
                    <a:pt x="4945" y="541"/>
                  </a:cubicBezTo>
                  <a:cubicBezTo>
                    <a:pt x="4786" y="372"/>
                    <a:pt x="4603" y="240"/>
                    <a:pt x="4368" y="216"/>
                  </a:cubicBezTo>
                  <a:cubicBezTo>
                    <a:pt x="4125" y="190"/>
                    <a:pt x="3881" y="233"/>
                    <a:pt x="3644" y="142"/>
                  </a:cubicBezTo>
                  <a:cubicBezTo>
                    <a:pt x="3487" y="81"/>
                    <a:pt x="3290" y="0"/>
                    <a:pt x="3108" y="0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 rot="605883">
              <a:off x="2317906" y="2709886"/>
              <a:ext cx="21440" cy="41555"/>
            </a:xfrm>
            <a:custGeom>
              <a:avLst/>
              <a:gdLst/>
              <a:ahLst/>
              <a:cxnLst/>
              <a:rect l="l" t="t" r="r" b="b"/>
              <a:pathLst>
                <a:path w="663" h="1285" extrusionOk="0">
                  <a:moveTo>
                    <a:pt x="435" y="0"/>
                  </a:moveTo>
                  <a:cubicBezTo>
                    <a:pt x="347" y="204"/>
                    <a:pt x="190" y="370"/>
                    <a:pt x="1" y="523"/>
                  </a:cubicBezTo>
                  <a:cubicBezTo>
                    <a:pt x="161" y="747"/>
                    <a:pt x="304" y="1005"/>
                    <a:pt x="335" y="1284"/>
                  </a:cubicBezTo>
                  <a:cubicBezTo>
                    <a:pt x="543" y="1069"/>
                    <a:pt x="663" y="815"/>
                    <a:pt x="600" y="468"/>
                  </a:cubicBezTo>
                  <a:cubicBezTo>
                    <a:pt x="571" y="307"/>
                    <a:pt x="508" y="152"/>
                    <a:pt x="435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 rot="605883">
              <a:off x="769556" y="2753411"/>
              <a:ext cx="232837" cy="210944"/>
            </a:xfrm>
            <a:custGeom>
              <a:avLst/>
              <a:gdLst/>
              <a:ahLst/>
              <a:cxnLst/>
              <a:rect l="l" t="t" r="r" b="b"/>
              <a:pathLst>
                <a:path w="7200" h="6523" extrusionOk="0">
                  <a:moveTo>
                    <a:pt x="4396" y="1"/>
                  </a:moveTo>
                  <a:cubicBezTo>
                    <a:pt x="3951" y="1"/>
                    <a:pt x="3526" y="115"/>
                    <a:pt x="3219" y="339"/>
                  </a:cubicBezTo>
                  <a:lnTo>
                    <a:pt x="2784" y="346"/>
                  </a:lnTo>
                  <a:cubicBezTo>
                    <a:pt x="2717" y="317"/>
                    <a:pt x="2650" y="305"/>
                    <a:pt x="2583" y="305"/>
                  </a:cubicBezTo>
                  <a:cubicBezTo>
                    <a:pt x="2315" y="305"/>
                    <a:pt x="2050" y="506"/>
                    <a:pt x="1845" y="651"/>
                  </a:cubicBezTo>
                  <a:cubicBezTo>
                    <a:pt x="1596" y="828"/>
                    <a:pt x="1301" y="854"/>
                    <a:pt x="1025" y="957"/>
                  </a:cubicBezTo>
                  <a:cubicBezTo>
                    <a:pt x="760" y="1057"/>
                    <a:pt x="586" y="1264"/>
                    <a:pt x="451" y="1507"/>
                  </a:cubicBezTo>
                  <a:cubicBezTo>
                    <a:pt x="197" y="1965"/>
                    <a:pt x="1" y="2534"/>
                    <a:pt x="40" y="3062"/>
                  </a:cubicBezTo>
                  <a:cubicBezTo>
                    <a:pt x="82" y="3648"/>
                    <a:pt x="483" y="3921"/>
                    <a:pt x="992" y="4117"/>
                  </a:cubicBezTo>
                  <a:cubicBezTo>
                    <a:pt x="829" y="4482"/>
                    <a:pt x="698" y="4894"/>
                    <a:pt x="816" y="5277"/>
                  </a:cubicBezTo>
                  <a:cubicBezTo>
                    <a:pt x="926" y="5632"/>
                    <a:pt x="1237" y="5903"/>
                    <a:pt x="1617" y="5903"/>
                  </a:cubicBezTo>
                  <a:cubicBezTo>
                    <a:pt x="1629" y="5903"/>
                    <a:pt x="1642" y="5903"/>
                    <a:pt x="1654" y="5902"/>
                  </a:cubicBezTo>
                  <a:cubicBezTo>
                    <a:pt x="1806" y="5895"/>
                    <a:pt x="1938" y="5850"/>
                    <a:pt x="2068" y="5850"/>
                  </a:cubicBezTo>
                  <a:cubicBezTo>
                    <a:pt x="2160" y="5850"/>
                    <a:pt x="2251" y="5872"/>
                    <a:pt x="2348" y="5947"/>
                  </a:cubicBezTo>
                  <a:cubicBezTo>
                    <a:pt x="2473" y="6044"/>
                    <a:pt x="2567" y="6176"/>
                    <a:pt x="2688" y="6278"/>
                  </a:cubicBezTo>
                  <a:cubicBezTo>
                    <a:pt x="2897" y="6451"/>
                    <a:pt x="3177" y="6520"/>
                    <a:pt x="3449" y="6522"/>
                  </a:cubicBezTo>
                  <a:cubicBezTo>
                    <a:pt x="3453" y="6522"/>
                    <a:pt x="3458" y="6522"/>
                    <a:pt x="3462" y="6522"/>
                  </a:cubicBezTo>
                  <a:cubicBezTo>
                    <a:pt x="4197" y="6522"/>
                    <a:pt x="4765" y="5988"/>
                    <a:pt x="5236" y="5405"/>
                  </a:cubicBezTo>
                  <a:cubicBezTo>
                    <a:pt x="5295" y="5333"/>
                    <a:pt x="5350" y="5258"/>
                    <a:pt x="5426" y="5206"/>
                  </a:cubicBezTo>
                  <a:cubicBezTo>
                    <a:pt x="5665" y="5044"/>
                    <a:pt x="6195" y="5229"/>
                    <a:pt x="6410" y="5005"/>
                  </a:cubicBezTo>
                  <a:cubicBezTo>
                    <a:pt x="6703" y="4700"/>
                    <a:pt x="7001" y="3998"/>
                    <a:pt x="7089" y="3591"/>
                  </a:cubicBezTo>
                  <a:cubicBezTo>
                    <a:pt x="7200" y="3087"/>
                    <a:pt x="6610" y="2847"/>
                    <a:pt x="6488" y="2347"/>
                  </a:cubicBezTo>
                  <a:cubicBezTo>
                    <a:pt x="6360" y="1830"/>
                    <a:pt x="6479" y="1110"/>
                    <a:pt x="6126" y="711"/>
                  </a:cubicBezTo>
                  <a:cubicBezTo>
                    <a:pt x="5700" y="232"/>
                    <a:pt x="5028" y="1"/>
                    <a:pt x="4396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 rot="605883">
              <a:off x="852828" y="2757650"/>
              <a:ext cx="18692" cy="6435"/>
            </a:xfrm>
            <a:custGeom>
              <a:avLst/>
              <a:gdLst/>
              <a:ahLst/>
              <a:cxnLst/>
              <a:rect l="l" t="t" r="r" b="b"/>
              <a:pathLst>
                <a:path w="578" h="199" extrusionOk="0">
                  <a:moveTo>
                    <a:pt x="528" y="0"/>
                  </a:moveTo>
                  <a:cubicBezTo>
                    <a:pt x="345" y="0"/>
                    <a:pt x="163" y="92"/>
                    <a:pt x="1" y="198"/>
                  </a:cubicBezTo>
                  <a:cubicBezTo>
                    <a:pt x="195" y="137"/>
                    <a:pt x="394" y="96"/>
                    <a:pt x="577" y="3"/>
                  </a:cubicBezTo>
                  <a:cubicBezTo>
                    <a:pt x="561" y="1"/>
                    <a:pt x="544" y="0"/>
                    <a:pt x="528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 rot="605883">
              <a:off x="791221" y="1498681"/>
              <a:ext cx="1553668" cy="1447534"/>
            </a:xfrm>
            <a:custGeom>
              <a:avLst/>
              <a:gdLst/>
              <a:ahLst/>
              <a:cxnLst/>
              <a:rect l="l" t="t" r="r" b="b"/>
              <a:pathLst>
                <a:path w="48044" h="44762" extrusionOk="0">
                  <a:moveTo>
                    <a:pt x="21948" y="1"/>
                  </a:moveTo>
                  <a:cubicBezTo>
                    <a:pt x="16558" y="1"/>
                    <a:pt x="11119" y="1590"/>
                    <a:pt x="7109" y="4834"/>
                  </a:cubicBezTo>
                  <a:cubicBezTo>
                    <a:pt x="197" y="10425"/>
                    <a:pt x="0" y="20455"/>
                    <a:pt x="981" y="28754"/>
                  </a:cubicBezTo>
                  <a:cubicBezTo>
                    <a:pt x="1584" y="33852"/>
                    <a:pt x="4003" y="41953"/>
                    <a:pt x="5012" y="43508"/>
                  </a:cubicBezTo>
                  <a:cubicBezTo>
                    <a:pt x="5577" y="44379"/>
                    <a:pt x="6027" y="44761"/>
                    <a:pt x="6329" y="44761"/>
                  </a:cubicBezTo>
                  <a:cubicBezTo>
                    <a:pt x="6653" y="44761"/>
                    <a:pt x="6809" y="44324"/>
                    <a:pt x="6758" y="43579"/>
                  </a:cubicBezTo>
                  <a:cubicBezTo>
                    <a:pt x="6035" y="33002"/>
                    <a:pt x="8324" y="26595"/>
                    <a:pt x="14386" y="21269"/>
                  </a:cubicBezTo>
                  <a:cubicBezTo>
                    <a:pt x="18061" y="18042"/>
                    <a:pt x="22936" y="16373"/>
                    <a:pt x="27727" y="16330"/>
                  </a:cubicBezTo>
                  <a:cubicBezTo>
                    <a:pt x="27771" y="16329"/>
                    <a:pt x="27815" y="16329"/>
                    <a:pt x="27860" y="16329"/>
                  </a:cubicBezTo>
                  <a:cubicBezTo>
                    <a:pt x="31658" y="16329"/>
                    <a:pt x="35852" y="17750"/>
                    <a:pt x="38959" y="20110"/>
                  </a:cubicBezTo>
                  <a:cubicBezTo>
                    <a:pt x="42306" y="22651"/>
                    <a:pt x="44315" y="26565"/>
                    <a:pt x="45703" y="30585"/>
                  </a:cubicBezTo>
                  <a:cubicBezTo>
                    <a:pt x="45878" y="31094"/>
                    <a:pt x="46166" y="33673"/>
                    <a:pt x="46954" y="33673"/>
                  </a:cubicBezTo>
                  <a:cubicBezTo>
                    <a:pt x="47177" y="33673"/>
                    <a:pt x="47441" y="33465"/>
                    <a:pt x="47753" y="32945"/>
                  </a:cubicBezTo>
                  <a:lnTo>
                    <a:pt x="47738" y="32420"/>
                  </a:lnTo>
                  <a:cubicBezTo>
                    <a:pt x="48043" y="29569"/>
                    <a:pt x="47747" y="25966"/>
                    <a:pt x="47457" y="24240"/>
                  </a:cubicBezTo>
                  <a:cubicBezTo>
                    <a:pt x="46029" y="15754"/>
                    <a:pt x="41617" y="7306"/>
                    <a:pt x="33954" y="2970"/>
                  </a:cubicBezTo>
                  <a:cubicBezTo>
                    <a:pt x="30474" y="1002"/>
                    <a:pt x="26226" y="1"/>
                    <a:pt x="2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 rot="605883">
              <a:off x="922692" y="1490223"/>
              <a:ext cx="808" cy="162"/>
            </a:xfrm>
            <a:custGeom>
              <a:avLst/>
              <a:gdLst/>
              <a:ahLst/>
              <a:cxnLst/>
              <a:rect l="l" t="t" r="r" b="b"/>
              <a:pathLst>
                <a:path w="25" h="5" fill="none" extrusionOk="0">
                  <a:moveTo>
                    <a:pt x="1" y="1"/>
                  </a:moveTo>
                  <a:lnTo>
                    <a:pt x="25" y="5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 rot="605883">
              <a:off x="1593932" y="2158907"/>
              <a:ext cx="420" cy="744"/>
            </a:xfrm>
            <a:custGeom>
              <a:avLst/>
              <a:gdLst/>
              <a:ahLst/>
              <a:cxnLst/>
              <a:rect l="l" t="t" r="r" b="b"/>
              <a:pathLst>
                <a:path w="13" h="23" fill="none" extrusionOk="0">
                  <a:moveTo>
                    <a:pt x="12" y="22"/>
                  </a:moveTo>
                  <a:lnTo>
                    <a:pt x="0" y="0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 rot="605883">
              <a:off x="1613922" y="2179378"/>
              <a:ext cx="776" cy="194"/>
            </a:xfrm>
            <a:custGeom>
              <a:avLst/>
              <a:gdLst/>
              <a:ahLst/>
              <a:cxnLst/>
              <a:rect l="l" t="t" r="r" b="b"/>
              <a:pathLst>
                <a:path w="24" h="6" fill="none" extrusionOk="0">
                  <a:moveTo>
                    <a:pt x="1" y="6"/>
                  </a:moveTo>
                  <a:lnTo>
                    <a:pt x="23" y="0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 rot="605883">
              <a:off x="545581" y="3292966"/>
              <a:ext cx="1643246" cy="553861"/>
            </a:xfrm>
            <a:custGeom>
              <a:avLst/>
              <a:gdLst/>
              <a:ahLst/>
              <a:cxnLst/>
              <a:rect l="l" t="t" r="r" b="b"/>
              <a:pathLst>
                <a:path w="50814" h="17127" extrusionOk="0">
                  <a:moveTo>
                    <a:pt x="46063" y="1"/>
                  </a:moveTo>
                  <a:cubicBezTo>
                    <a:pt x="45102" y="1"/>
                    <a:pt x="45362" y="1983"/>
                    <a:pt x="44627" y="2753"/>
                  </a:cubicBezTo>
                  <a:cubicBezTo>
                    <a:pt x="44155" y="3249"/>
                    <a:pt x="43801" y="3881"/>
                    <a:pt x="43213" y="4232"/>
                  </a:cubicBezTo>
                  <a:cubicBezTo>
                    <a:pt x="42644" y="4571"/>
                    <a:pt x="41950" y="4592"/>
                    <a:pt x="41297" y="4698"/>
                  </a:cubicBezTo>
                  <a:cubicBezTo>
                    <a:pt x="38787" y="5104"/>
                    <a:pt x="36608" y="6845"/>
                    <a:pt x="34074" y="7058"/>
                  </a:cubicBezTo>
                  <a:cubicBezTo>
                    <a:pt x="33876" y="7075"/>
                    <a:pt x="33676" y="7082"/>
                    <a:pt x="33477" y="7082"/>
                  </a:cubicBezTo>
                  <a:cubicBezTo>
                    <a:pt x="32368" y="7082"/>
                    <a:pt x="31248" y="6863"/>
                    <a:pt x="30149" y="6863"/>
                  </a:cubicBezTo>
                  <a:cubicBezTo>
                    <a:pt x="29684" y="6863"/>
                    <a:pt x="29222" y="6902"/>
                    <a:pt x="28767" y="7014"/>
                  </a:cubicBezTo>
                  <a:cubicBezTo>
                    <a:pt x="27873" y="7234"/>
                    <a:pt x="27056" y="7723"/>
                    <a:pt x="26149" y="7884"/>
                  </a:cubicBezTo>
                  <a:cubicBezTo>
                    <a:pt x="25901" y="7928"/>
                    <a:pt x="25653" y="7947"/>
                    <a:pt x="25406" y="7947"/>
                  </a:cubicBezTo>
                  <a:cubicBezTo>
                    <a:pt x="24117" y="7947"/>
                    <a:pt x="22830" y="7435"/>
                    <a:pt x="21525" y="7313"/>
                  </a:cubicBezTo>
                  <a:cubicBezTo>
                    <a:pt x="21302" y="7292"/>
                    <a:pt x="21078" y="7282"/>
                    <a:pt x="20855" y="7282"/>
                  </a:cubicBezTo>
                  <a:cubicBezTo>
                    <a:pt x="18461" y="7282"/>
                    <a:pt x="16085" y="8392"/>
                    <a:pt x="13717" y="8392"/>
                  </a:cubicBezTo>
                  <a:cubicBezTo>
                    <a:pt x="13302" y="8392"/>
                    <a:pt x="12888" y="8357"/>
                    <a:pt x="12473" y="8277"/>
                  </a:cubicBezTo>
                  <a:cubicBezTo>
                    <a:pt x="11456" y="8082"/>
                    <a:pt x="10511" y="7615"/>
                    <a:pt x="9527" y="7289"/>
                  </a:cubicBezTo>
                  <a:cubicBezTo>
                    <a:pt x="6515" y="6290"/>
                    <a:pt x="5084" y="5774"/>
                    <a:pt x="4290" y="5774"/>
                  </a:cubicBezTo>
                  <a:cubicBezTo>
                    <a:pt x="3547" y="5774"/>
                    <a:pt x="3361" y="6225"/>
                    <a:pt x="2960" y="7155"/>
                  </a:cubicBezTo>
                  <a:cubicBezTo>
                    <a:pt x="1893" y="7568"/>
                    <a:pt x="2302" y="7836"/>
                    <a:pt x="1449" y="8596"/>
                  </a:cubicBezTo>
                  <a:cubicBezTo>
                    <a:pt x="596" y="9357"/>
                    <a:pt x="1" y="10504"/>
                    <a:pt x="193" y="11631"/>
                  </a:cubicBezTo>
                  <a:cubicBezTo>
                    <a:pt x="397" y="12818"/>
                    <a:pt x="1386" y="13697"/>
                    <a:pt x="2361" y="14406"/>
                  </a:cubicBezTo>
                  <a:cubicBezTo>
                    <a:pt x="3603" y="15307"/>
                    <a:pt x="5020" y="16128"/>
                    <a:pt x="6549" y="16128"/>
                  </a:cubicBezTo>
                  <a:cubicBezTo>
                    <a:pt x="6587" y="16128"/>
                    <a:pt x="6626" y="16127"/>
                    <a:pt x="6665" y="16126"/>
                  </a:cubicBezTo>
                  <a:cubicBezTo>
                    <a:pt x="7043" y="16116"/>
                    <a:pt x="7421" y="16053"/>
                    <a:pt x="7799" y="16053"/>
                  </a:cubicBezTo>
                  <a:cubicBezTo>
                    <a:pt x="7878" y="16053"/>
                    <a:pt x="7957" y="16056"/>
                    <a:pt x="8037" y="16063"/>
                  </a:cubicBezTo>
                  <a:cubicBezTo>
                    <a:pt x="8611" y="16111"/>
                    <a:pt x="9146" y="16355"/>
                    <a:pt x="9688" y="16548"/>
                  </a:cubicBezTo>
                  <a:cubicBezTo>
                    <a:pt x="10765" y="16933"/>
                    <a:pt x="11908" y="17127"/>
                    <a:pt x="13052" y="17127"/>
                  </a:cubicBezTo>
                  <a:cubicBezTo>
                    <a:pt x="14002" y="17127"/>
                    <a:pt x="14953" y="16993"/>
                    <a:pt x="15865" y="16724"/>
                  </a:cubicBezTo>
                  <a:cubicBezTo>
                    <a:pt x="16509" y="16535"/>
                    <a:pt x="17138" y="16279"/>
                    <a:pt x="17802" y="16180"/>
                  </a:cubicBezTo>
                  <a:cubicBezTo>
                    <a:pt x="18072" y="16141"/>
                    <a:pt x="18344" y="16127"/>
                    <a:pt x="18617" y="16127"/>
                  </a:cubicBezTo>
                  <a:cubicBezTo>
                    <a:pt x="18966" y="16127"/>
                    <a:pt x="19317" y="16149"/>
                    <a:pt x="19666" y="16167"/>
                  </a:cubicBezTo>
                  <a:cubicBezTo>
                    <a:pt x="20314" y="16201"/>
                    <a:pt x="20964" y="16218"/>
                    <a:pt x="21614" y="16218"/>
                  </a:cubicBezTo>
                  <a:cubicBezTo>
                    <a:pt x="26473" y="16218"/>
                    <a:pt x="31353" y="15271"/>
                    <a:pt x="35675" y="13075"/>
                  </a:cubicBezTo>
                  <a:cubicBezTo>
                    <a:pt x="36207" y="12805"/>
                    <a:pt x="36744" y="12511"/>
                    <a:pt x="37334" y="12423"/>
                  </a:cubicBezTo>
                  <a:cubicBezTo>
                    <a:pt x="37494" y="12399"/>
                    <a:pt x="37654" y="12391"/>
                    <a:pt x="37815" y="12391"/>
                  </a:cubicBezTo>
                  <a:cubicBezTo>
                    <a:pt x="38100" y="12391"/>
                    <a:pt x="38387" y="12418"/>
                    <a:pt x="38673" y="12433"/>
                  </a:cubicBezTo>
                  <a:cubicBezTo>
                    <a:pt x="38898" y="12444"/>
                    <a:pt x="39127" y="12450"/>
                    <a:pt x="39360" y="12450"/>
                  </a:cubicBezTo>
                  <a:cubicBezTo>
                    <a:pt x="42932" y="12450"/>
                    <a:pt x="47416" y="11082"/>
                    <a:pt x="49141" y="8103"/>
                  </a:cubicBezTo>
                  <a:cubicBezTo>
                    <a:pt x="49744" y="7062"/>
                    <a:pt x="50814" y="670"/>
                    <a:pt x="46174" y="9"/>
                  </a:cubicBezTo>
                  <a:cubicBezTo>
                    <a:pt x="46135" y="3"/>
                    <a:pt x="46098" y="1"/>
                    <a:pt x="46063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 rot="605883">
              <a:off x="1270093" y="2889967"/>
              <a:ext cx="345957" cy="1735281"/>
            </a:xfrm>
            <a:custGeom>
              <a:avLst/>
              <a:gdLst/>
              <a:ahLst/>
              <a:cxnLst/>
              <a:rect l="l" t="t" r="r" b="b"/>
              <a:pathLst>
                <a:path w="10698" h="53660" extrusionOk="0">
                  <a:moveTo>
                    <a:pt x="10342" y="0"/>
                  </a:moveTo>
                  <a:cubicBezTo>
                    <a:pt x="10192" y="0"/>
                    <a:pt x="10039" y="87"/>
                    <a:pt x="10004" y="274"/>
                  </a:cubicBezTo>
                  <a:lnTo>
                    <a:pt x="10004" y="273"/>
                  </a:lnTo>
                  <a:cubicBezTo>
                    <a:pt x="6648" y="17987"/>
                    <a:pt x="3229" y="35692"/>
                    <a:pt x="26" y="53434"/>
                  </a:cubicBezTo>
                  <a:cubicBezTo>
                    <a:pt x="0" y="53580"/>
                    <a:pt x="111" y="53660"/>
                    <a:pt x="225" y="53660"/>
                  </a:cubicBezTo>
                  <a:cubicBezTo>
                    <a:pt x="321" y="53660"/>
                    <a:pt x="419" y="53604"/>
                    <a:pt x="443" y="53485"/>
                  </a:cubicBezTo>
                  <a:cubicBezTo>
                    <a:pt x="3970" y="35798"/>
                    <a:pt x="7282" y="18068"/>
                    <a:pt x="10655" y="353"/>
                  </a:cubicBezTo>
                  <a:cubicBezTo>
                    <a:pt x="10698" y="126"/>
                    <a:pt x="10523" y="0"/>
                    <a:pt x="10342" y="0"/>
                  </a:cubicBezTo>
                  <a:close/>
                </a:path>
              </a:pathLst>
            </a:custGeom>
            <a:solidFill>
              <a:srgbClr val="493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 rot="605883">
              <a:off x="1270093" y="2889967"/>
              <a:ext cx="345957" cy="1735281"/>
            </a:xfrm>
            <a:custGeom>
              <a:avLst/>
              <a:gdLst/>
              <a:ahLst/>
              <a:cxnLst/>
              <a:rect l="l" t="t" r="r" b="b"/>
              <a:pathLst>
                <a:path w="10698" h="53660" extrusionOk="0">
                  <a:moveTo>
                    <a:pt x="10342" y="0"/>
                  </a:moveTo>
                  <a:cubicBezTo>
                    <a:pt x="10192" y="0"/>
                    <a:pt x="10039" y="87"/>
                    <a:pt x="10004" y="274"/>
                  </a:cubicBezTo>
                  <a:lnTo>
                    <a:pt x="10004" y="273"/>
                  </a:lnTo>
                  <a:cubicBezTo>
                    <a:pt x="6648" y="17987"/>
                    <a:pt x="3229" y="35692"/>
                    <a:pt x="26" y="53434"/>
                  </a:cubicBezTo>
                  <a:cubicBezTo>
                    <a:pt x="0" y="53580"/>
                    <a:pt x="111" y="53660"/>
                    <a:pt x="225" y="53660"/>
                  </a:cubicBezTo>
                  <a:cubicBezTo>
                    <a:pt x="321" y="53660"/>
                    <a:pt x="419" y="53604"/>
                    <a:pt x="443" y="53485"/>
                  </a:cubicBezTo>
                  <a:cubicBezTo>
                    <a:pt x="3970" y="35798"/>
                    <a:pt x="7282" y="18068"/>
                    <a:pt x="10655" y="353"/>
                  </a:cubicBezTo>
                  <a:cubicBezTo>
                    <a:pt x="10698" y="126"/>
                    <a:pt x="10523" y="0"/>
                    <a:pt x="10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 rot="605883">
              <a:off x="1069825" y="4480617"/>
              <a:ext cx="157876" cy="78938"/>
            </a:xfrm>
            <a:custGeom>
              <a:avLst/>
              <a:gdLst/>
              <a:ahLst/>
              <a:cxnLst/>
              <a:rect l="l" t="t" r="r" b="b"/>
              <a:pathLst>
                <a:path w="4882" h="2441" fill="none" extrusionOk="0">
                  <a:moveTo>
                    <a:pt x="4782" y="1220"/>
                  </a:moveTo>
                  <a:cubicBezTo>
                    <a:pt x="4508" y="560"/>
                    <a:pt x="1900" y="1"/>
                    <a:pt x="359" y="690"/>
                  </a:cubicBezTo>
                  <a:cubicBezTo>
                    <a:pt x="1" y="850"/>
                    <a:pt x="34" y="1318"/>
                    <a:pt x="392" y="1555"/>
                  </a:cubicBezTo>
                  <a:cubicBezTo>
                    <a:pt x="951" y="1925"/>
                    <a:pt x="3023" y="2441"/>
                    <a:pt x="4440" y="1856"/>
                  </a:cubicBezTo>
                  <a:cubicBezTo>
                    <a:pt x="4802" y="1707"/>
                    <a:pt x="4882" y="1459"/>
                    <a:pt x="4782" y="1220"/>
                  </a:cubicBezTo>
                  <a:close/>
                </a:path>
              </a:pathLst>
            </a:custGeom>
            <a:noFill/>
            <a:ln w="250" cap="flat" cmpd="sng">
              <a:solidFill>
                <a:srgbClr val="493831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 rot="605883">
              <a:off x="1506878" y="3147720"/>
              <a:ext cx="188339" cy="179284"/>
            </a:xfrm>
            <a:custGeom>
              <a:avLst/>
              <a:gdLst/>
              <a:ahLst/>
              <a:cxnLst/>
              <a:rect l="l" t="t" r="r" b="b"/>
              <a:pathLst>
                <a:path w="5824" h="5544" extrusionOk="0">
                  <a:moveTo>
                    <a:pt x="3339" y="1"/>
                  </a:moveTo>
                  <a:cubicBezTo>
                    <a:pt x="2730" y="1"/>
                    <a:pt x="2235" y="136"/>
                    <a:pt x="1557" y="136"/>
                  </a:cubicBezTo>
                  <a:cubicBezTo>
                    <a:pt x="1526" y="136"/>
                    <a:pt x="1494" y="135"/>
                    <a:pt x="1462" y="135"/>
                  </a:cubicBezTo>
                  <a:cubicBezTo>
                    <a:pt x="1343" y="133"/>
                    <a:pt x="847" y="39"/>
                    <a:pt x="542" y="39"/>
                  </a:cubicBezTo>
                  <a:cubicBezTo>
                    <a:pt x="412" y="39"/>
                    <a:pt x="316" y="56"/>
                    <a:pt x="300" y="105"/>
                  </a:cubicBezTo>
                  <a:lnTo>
                    <a:pt x="0" y="4309"/>
                  </a:lnTo>
                  <a:cubicBezTo>
                    <a:pt x="105" y="4648"/>
                    <a:pt x="405" y="4901"/>
                    <a:pt x="735" y="5029"/>
                  </a:cubicBezTo>
                  <a:cubicBezTo>
                    <a:pt x="1353" y="5267"/>
                    <a:pt x="2354" y="5543"/>
                    <a:pt x="3211" y="5543"/>
                  </a:cubicBezTo>
                  <a:cubicBezTo>
                    <a:pt x="3788" y="5543"/>
                    <a:pt x="4301" y="5418"/>
                    <a:pt x="4586" y="5070"/>
                  </a:cubicBezTo>
                  <a:cubicBezTo>
                    <a:pt x="4843" y="5035"/>
                    <a:pt x="5146" y="4906"/>
                    <a:pt x="5278" y="4668"/>
                  </a:cubicBezTo>
                  <a:cubicBezTo>
                    <a:pt x="5418" y="4415"/>
                    <a:pt x="5267" y="4147"/>
                    <a:pt x="5336" y="3884"/>
                  </a:cubicBezTo>
                  <a:cubicBezTo>
                    <a:pt x="5372" y="3744"/>
                    <a:pt x="5474" y="3633"/>
                    <a:pt x="5556" y="3514"/>
                  </a:cubicBezTo>
                  <a:cubicBezTo>
                    <a:pt x="5823" y="3128"/>
                    <a:pt x="5481" y="2964"/>
                    <a:pt x="5442" y="2591"/>
                  </a:cubicBezTo>
                  <a:cubicBezTo>
                    <a:pt x="5418" y="2349"/>
                    <a:pt x="5531" y="2120"/>
                    <a:pt x="5524" y="1878"/>
                  </a:cubicBezTo>
                  <a:cubicBezTo>
                    <a:pt x="5515" y="1598"/>
                    <a:pt x="5374" y="1345"/>
                    <a:pt x="5162" y="1163"/>
                  </a:cubicBezTo>
                  <a:cubicBezTo>
                    <a:pt x="4932" y="967"/>
                    <a:pt x="4625" y="884"/>
                    <a:pt x="4456" y="613"/>
                  </a:cubicBezTo>
                  <a:cubicBezTo>
                    <a:pt x="4314" y="383"/>
                    <a:pt x="4195" y="83"/>
                    <a:pt x="3891" y="40"/>
                  </a:cubicBezTo>
                  <a:cubicBezTo>
                    <a:pt x="3694" y="12"/>
                    <a:pt x="3512" y="1"/>
                    <a:pt x="3339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 rot="605883">
              <a:off x="1347126" y="3053899"/>
              <a:ext cx="257317" cy="300554"/>
            </a:xfrm>
            <a:custGeom>
              <a:avLst/>
              <a:gdLst/>
              <a:ahLst/>
              <a:cxnLst/>
              <a:rect l="l" t="t" r="r" b="b"/>
              <a:pathLst>
                <a:path w="7957" h="9294" extrusionOk="0">
                  <a:moveTo>
                    <a:pt x="2840" y="54"/>
                  </a:moveTo>
                  <a:cubicBezTo>
                    <a:pt x="2026" y="54"/>
                    <a:pt x="1313" y="344"/>
                    <a:pt x="889" y="1415"/>
                  </a:cubicBezTo>
                  <a:cubicBezTo>
                    <a:pt x="355" y="2766"/>
                    <a:pt x="0" y="4237"/>
                    <a:pt x="458" y="5608"/>
                  </a:cubicBezTo>
                  <a:cubicBezTo>
                    <a:pt x="915" y="6980"/>
                    <a:pt x="601" y="8367"/>
                    <a:pt x="1775" y="9153"/>
                  </a:cubicBezTo>
                  <a:cubicBezTo>
                    <a:pt x="1931" y="9257"/>
                    <a:pt x="2173" y="9294"/>
                    <a:pt x="2456" y="9294"/>
                  </a:cubicBezTo>
                  <a:cubicBezTo>
                    <a:pt x="3167" y="9294"/>
                    <a:pt x="4133" y="9057"/>
                    <a:pt x="4602" y="9057"/>
                  </a:cubicBezTo>
                  <a:cubicBezTo>
                    <a:pt x="4603" y="9057"/>
                    <a:pt x="4604" y="9057"/>
                    <a:pt x="4605" y="9057"/>
                  </a:cubicBezTo>
                  <a:cubicBezTo>
                    <a:pt x="4673" y="9058"/>
                    <a:pt x="4756" y="9059"/>
                    <a:pt x="4847" y="9059"/>
                  </a:cubicBezTo>
                  <a:cubicBezTo>
                    <a:pt x="5626" y="9059"/>
                    <a:pt x="7084" y="8985"/>
                    <a:pt x="6814" y="7663"/>
                  </a:cubicBezTo>
                  <a:cubicBezTo>
                    <a:pt x="6814" y="7663"/>
                    <a:pt x="6608" y="7538"/>
                    <a:pt x="6163" y="7472"/>
                  </a:cubicBezTo>
                  <a:cubicBezTo>
                    <a:pt x="4949" y="7302"/>
                    <a:pt x="4876" y="3913"/>
                    <a:pt x="6216" y="2763"/>
                  </a:cubicBezTo>
                  <a:cubicBezTo>
                    <a:pt x="6549" y="2476"/>
                    <a:pt x="7156" y="2229"/>
                    <a:pt x="7575" y="2207"/>
                  </a:cubicBezTo>
                  <a:cubicBezTo>
                    <a:pt x="7956" y="0"/>
                    <a:pt x="5351" y="456"/>
                    <a:pt x="4339" y="254"/>
                  </a:cubicBezTo>
                  <a:cubicBezTo>
                    <a:pt x="3829" y="154"/>
                    <a:pt x="3317" y="54"/>
                    <a:pt x="2840" y="54"/>
                  </a:cubicBezTo>
                  <a:close/>
                </a:path>
              </a:pathLst>
            </a:custGeom>
            <a:solidFill>
              <a:srgbClr val="F9B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 rot="605883">
              <a:off x="1416152" y="3238073"/>
              <a:ext cx="2134" cy="1649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33" y="1"/>
                  </a:moveTo>
                  <a:cubicBezTo>
                    <a:pt x="1" y="1"/>
                    <a:pt x="1" y="50"/>
                    <a:pt x="33" y="50"/>
                  </a:cubicBezTo>
                  <a:cubicBezTo>
                    <a:pt x="66" y="49"/>
                    <a:pt x="66" y="1"/>
                    <a:pt x="33" y="1"/>
                  </a:cubicBezTo>
                  <a:close/>
                </a:path>
              </a:pathLst>
            </a:custGeom>
            <a:solidFill>
              <a:srgbClr val="F097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 rot="605883">
              <a:off x="1614828" y="3186983"/>
              <a:ext cx="54102" cy="28231"/>
            </a:xfrm>
            <a:custGeom>
              <a:avLst/>
              <a:gdLst/>
              <a:ahLst/>
              <a:cxnLst/>
              <a:rect l="l" t="t" r="r" b="b"/>
              <a:pathLst>
                <a:path w="1673" h="873" extrusionOk="0">
                  <a:moveTo>
                    <a:pt x="94" y="0"/>
                  </a:moveTo>
                  <a:cubicBezTo>
                    <a:pt x="48" y="0"/>
                    <a:pt x="0" y="32"/>
                    <a:pt x="7" y="83"/>
                  </a:cubicBezTo>
                  <a:cubicBezTo>
                    <a:pt x="67" y="535"/>
                    <a:pt x="660" y="872"/>
                    <a:pt x="1157" y="872"/>
                  </a:cubicBezTo>
                  <a:cubicBezTo>
                    <a:pt x="1310" y="872"/>
                    <a:pt x="1454" y="840"/>
                    <a:pt x="1571" y="770"/>
                  </a:cubicBezTo>
                  <a:cubicBezTo>
                    <a:pt x="1673" y="708"/>
                    <a:pt x="1670" y="510"/>
                    <a:pt x="1534" y="491"/>
                  </a:cubicBezTo>
                  <a:cubicBezTo>
                    <a:pt x="1479" y="483"/>
                    <a:pt x="1425" y="480"/>
                    <a:pt x="1370" y="480"/>
                  </a:cubicBezTo>
                  <a:cubicBezTo>
                    <a:pt x="1267" y="480"/>
                    <a:pt x="1163" y="490"/>
                    <a:pt x="1059" y="490"/>
                  </a:cubicBezTo>
                  <a:cubicBezTo>
                    <a:pt x="987" y="490"/>
                    <a:pt x="915" y="485"/>
                    <a:pt x="841" y="469"/>
                  </a:cubicBezTo>
                  <a:cubicBezTo>
                    <a:pt x="576" y="412"/>
                    <a:pt x="287" y="301"/>
                    <a:pt x="164" y="41"/>
                  </a:cubicBezTo>
                  <a:cubicBezTo>
                    <a:pt x="150" y="13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C16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 rot="605883">
              <a:off x="1664343" y="2924780"/>
              <a:ext cx="76222" cy="291531"/>
            </a:xfrm>
            <a:custGeom>
              <a:avLst/>
              <a:gdLst/>
              <a:ahLst/>
              <a:cxnLst/>
              <a:rect l="l" t="t" r="r" b="b"/>
              <a:pathLst>
                <a:path w="2357" h="9015" extrusionOk="0">
                  <a:moveTo>
                    <a:pt x="2000" y="0"/>
                  </a:moveTo>
                  <a:cubicBezTo>
                    <a:pt x="1851" y="0"/>
                    <a:pt x="1697" y="87"/>
                    <a:pt x="1662" y="274"/>
                  </a:cubicBezTo>
                  <a:cubicBezTo>
                    <a:pt x="1109" y="3188"/>
                    <a:pt x="555" y="6101"/>
                    <a:pt x="0" y="9014"/>
                  </a:cubicBezTo>
                  <a:cubicBezTo>
                    <a:pt x="7" y="9014"/>
                    <a:pt x="14" y="9014"/>
                    <a:pt x="21" y="9014"/>
                  </a:cubicBezTo>
                  <a:cubicBezTo>
                    <a:pt x="249" y="9014"/>
                    <a:pt x="474" y="8963"/>
                    <a:pt x="694" y="8881"/>
                  </a:cubicBezTo>
                  <a:cubicBezTo>
                    <a:pt x="1233" y="6039"/>
                    <a:pt x="1773" y="3196"/>
                    <a:pt x="2313" y="353"/>
                  </a:cubicBezTo>
                  <a:cubicBezTo>
                    <a:pt x="2356" y="126"/>
                    <a:pt x="2181" y="0"/>
                    <a:pt x="2000" y="0"/>
                  </a:cubicBezTo>
                  <a:close/>
                </a:path>
              </a:pathLst>
            </a:custGeom>
            <a:solidFill>
              <a:srgbClr val="493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 rot="605951">
              <a:off x="1011752" y="2476228"/>
              <a:ext cx="1128849" cy="467355"/>
            </a:xfrm>
            <a:custGeom>
              <a:avLst/>
              <a:gdLst/>
              <a:ahLst/>
              <a:cxnLst/>
              <a:rect l="l" t="t" r="r" b="b"/>
              <a:pathLst>
                <a:path w="32651" h="14452" extrusionOk="0">
                  <a:moveTo>
                    <a:pt x="27332" y="0"/>
                  </a:moveTo>
                  <a:lnTo>
                    <a:pt x="2104" y="2489"/>
                  </a:lnTo>
                  <a:cubicBezTo>
                    <a:pt x="871" y="4152"/>
                    <a:pt x="0" y="8579"/>
                    <a:pt x="1177" y="10083"/>
                  </a:cubicBezTo>
                  <a:cubicBezTo>
                    <a:pt x="2355" y="11587"/>
                    <a:pt x="5386" y="11929"/>
                    <a:pt x="7069" y="12760"/>
                  </a:cubicBezTo>
                  <a:cubicBezTo>
                    <a:pt x="9494" y="13958"/>
                    <a:pt x="12299" y="14451"/>
                    <a:pt x="15181" y="14451"/>
                  </a:cubicBezTo>
                  <a:cubicBezTo>
                    <a:pt x="19140" y="14451"/>
                    <a:pt x="23244" y="13521"/>
                    <a:pt x="26709" y="12208"/>
                  </a:cubicBezTo>
                  <a:cubicBezTo>
                    <a:pt x="28085" y="11687"/>
                    <a:pt x="29431" y="11025"/>
                    <a:pt x="30558" y="10052"/>
                  </a:cubicBezTo>
                  <a:cubicBezTo>
                    <a:pt x="31686" y="9080"/>
                    <a:pt x="32025" y="8649"/>
                    <a:pt x="32337" y="7159"/>
                  </a:cubicBezTo>
                  <a:cubicBezTo>
                    <a:pt x="32650" y="5659"/>
                    <a:pt x="32145" y="4402"/>
                    <a:pt x="31291" y="3150"/>
                  </a:cubicBezTo>
                  <a:cubicBezTo>
                    <a:pt x="30436" y="1899"/>
                    <a:pt x="28797" y="185"/>
                    <a:pt x="27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6" name="Google Shape;536;p40"/>
          <p:cNvSpPr/>
          <p:nvPr/>
        </p:nvSpPr>
        <p:spPr>
          <a:xfrm>
            <a:off x="4089000" y="5177567"/>
            <a:ext cx="367200" cy="36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2921233" y="1685300"/>
            <a:ext cx="210400" cy="21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4267421" y="3334152"/>
            <a:ext cx="354800" cy="35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40"/>
          <p:cNvSpPr/>
          <p:nvPr/>
        </p:nvSpPr>
        <p:spPr>
          <a:xfrm>
            <a:off x="2031522" y="271195"/>
            <a:ext cx="950800" cy="950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40"/>
          <p:cNvSpPr/>
          <p:nvPr/>
        </p:nvSpPr>
        <p:spPr>
          <a:xfrm>
            <a:off x="11377167" y="4670667"/>
            <a:ext cx="950800" cy="950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74" name="Picture 2" descr="Hội thảo chuyên đề về bệnh rối loạn đông máu - Báo Khánh Hòa điện t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71" l="1837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1851"/>
          <a:stretch/>
        </p:blipFill>
        <p:spPr bwMode="auto">
          <a:xfrm>
            <a:off x="6147863" y="3269360"/>
            <a:ext cx="3997044" cy="27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sơ cứu vết thương chảy máu ngoài ngăn ngừa sẹo hiệu quả">
            <a:extLst>
              <a:ext uri="{FF2B5EF4-FFF2-40B4-BE49-F238E27FC236}">
                <a16:creationId xmlns:a16="http://schemas.microsoft.com/office/drawing/2014/main" id="{C78BFC23-F96D-461C-A896-2FD42C513F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20156"/>
          <a:stretch/>
        </p:blipFill>
        <p:spPr bwMode="auto">
          <a:xfrm>
            <a:off x="294943" y="4026027"/>
            <a:ext cx="4764167" cy="220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7DE5D-A579-D36D-0139-402205836902}"/>
              </a:ext>
            </a:extLst>
          </p:cNvPr>
          <p:cNvSpPr txBox="1"/>
          <p:nvPr/>
        </p:nvSpPr>
        <p:spPr>
          <a:xfrm>
            <a:off x="5301842" y="331426"/>
            <a:ext cx="6686026" cy="1815882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Khi chúng ta bị đứt tay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hay m</a:t>
            </a:r>
            <a:r>
              <a:rPr lang="vi-VN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ột vết thương nhỏ làm máu chảy ra ngoài,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lúc đầu chảy ra nhiề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u</a:t>
            </a:r>
            <a:r>
              <a:rPr lang="vi-VN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sau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ít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dần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rồi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ngừng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hẳn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nhờ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khối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máu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bịt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kín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vết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thương</a:t>
            </a:r>
            <a:r>
              <a:rPr lang="en-US" sz="2800" b="1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1028" name="Picture 4" descr="Giải đáp] Nằm mơ thấy bị đứt tay chảy máu là điềm báo gì ? hên hay xui ?">
            <a:extLst>
              <a:ext uri="{FF2B5EF4-FFF2-40B4-BE49-F238E27FC236}">
                <a16:creationId xmlns:a16="http://schemas.microsoft.com/office/drawing/2014/main" id="{021EF81F-D524-D256-072A-7EF7D69E0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/>
          <a:stretch/>
        </p:blipFill>
        <p:spPr bwMode="auto">
          <a:xfrm>
            <a:off x="415895" y="0"/>
            <a:ext cx="4643215" cy="25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F371AC3-3518-BE37-A10E-DC91C27D48D5}"/>
              </a:ext>
            </a:extLst>
          </p:cNvPr>
          <p:cNvSpPr/>
          <p:nvPr/>
        </p:nvSpPr>
        <p:spPr>
          <a:xfrm>
            <a:off x="2372750" y="2831859"/>
            <a:ext cx="816245" cy="97840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62BBC-3194-B2A0-3F84-18E845BC7513}"/>
              </a:ext>
            </a:extLst>
          </p:cNvPr>
          <p:cNvSpPr txBox="1"/>
          <p:nvPr/>
        </p:nvSpPr>
        <p:spPr>
          <a:xfrm>
            <a:off x="6096000" y="3079904"/>
            <a:ext cx="3890420" cy="2070623"/>
          </a:xfrm>
          <a:prstGeom prst="cloudCallout">
            <a:avLst>
              <a:gd name="adj1" fmla="val -73006"/>
              <a:gd name="adj2" fmla="val 38738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err="1">
                <a:latin typeface="Myriad Pro Black Cond" panose="020B0806030403020204" pitchFamily="34" charset="0"/>
              </a:rPr>
              <a:t>Đông</a:t>
            </a:r>
            <a:r>
              <a:rPr lang="en-US" sz="3600" b="1">
                <a:latin typeface="Myriad Pro Black Cond" panose="020B0806030403020204" pitchFamily="34" charset="0"/>
              </a:rPr>
              <a:t> </a:t>
            </a:r>
            <a:r>
              <a:rPr lang="en-US" sz="3600" b="1" err="1">
                <a:latin typeface="Myriad Pro Black Cond" panose="020B0806030403020204" pitchFamily="34" charset="0"/>
              </a:rPr>
              <a:t>máu</a:t>
            </a:r>
            <a:r>
              <a:rPr lang="en-US" sz="3600" b="1">
                <a:latin typeface="Myriad Pro Black Cond" panose="020B0806030403020204" pitchFamily="34" charset="0"/>
              </a:rPr>
              <a:t> </a:t>
            </a:r>
            <a:r>
              <a:rPr lang="en-US" sz="3600" b="1" err="1">
                <a:latin typeface="Myriad Pro Black Cond" panose="020B0806030403020204" pitchFamily="34" charset="0"/>
              </a:rPr>
              <a:t>là</a:t>
            </a:r>
            <a:r>
              <a:rPr lang="en-US" sz="3600" b="1">
                <a:latin typeface="Myriad Pro Black Cond" panose="020B0806030403020204" pitchFamily="34" charset="0"/>
              </a:rPr>
              <a:t> </a:t>
            </a:r>
            <a:r>
              <a:rPr lang="en-US" sz="3600" b="1" err="1">
                <a:latin typeface="Myriad Pro Black Cond" panose="020B0806030403020204" pitchFamily="34" charset="0"/>
              </a:rPr>
              <a:t>gì</a:t>
            </a:r>
            <a:r>
              <a:rPr lang="en-US" sz="3600" b="1">
                <a:latin typeface="Myriad Pro Black Cond" panose="020B0806030403020204" pitchFamily="34" charset="0"/>
              </a:rPr>
              <a:t>?</a:t>
            </a:r>
            <a:endParaRPr lang="vi-VN" sz="3600" b="1">
              <a:latin typeface="Myriad Pro Black Cond" panose="020B08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8E3A-787C-5474-DAC7-11FFE248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BC44A-1F50-9B96-C266-211CEE8AE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xplosion 1 7">
            <a:extLst>
              <a:ext uri="{FF2B5EF4-FFF2-40B4-BE49-F238E27FC236}">
                <a16:creationId xmlns:a16="http://schemas.microsoft.com/office/drawing/2014/main" id="{19655E0C-9D5C-B7DC-0048-9A7814C27CC4}"/>
              </a:ext>
            </a:extLst>
          </p:cNvPr>
          <p:cNvSpPr/>
          <p:nvPr/>
        </p:nvSpPr>
        <p:spPr>
          <a:xfrm>
            <a:off x="1824604" y="780176"/>
            <a:ext cx="8049237" cy="5117984"/>
          </a:xfrm>
          <a:prstGeom prst="irregularSeal1">
            <a:avLst/>
          </a:prstGeom>
          <a:solidFill>
            <a:srgbClr val="FFFF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xảy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647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600;p3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52" b="81852" l="54063" r="99948">
                        <a14:foregroundMark x1="65469" y1="27778" x2="69740" y2="37130"/>
                      </a14:backgroundRemoval>
                    </a14:imgEffect>
                  </a14:imgLayer>
                </a14:imgProps>
              </a:ext>
            </a:extLst>
          </a:blip>
          <a:srcRect l="49898" t="6010" r="7949" b="9686"/>
          <a:stretch/>
        </p:blipFill>
        <p:spPr>
          <a:xfrm>
            <a:off x="9049800" y="2216758"/>
            <a:ext cx="3142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ở giáo dục và đào tạo thành phố Hồ Ch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6221338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6096000" y="672496"/>
            <a:ext cx="6125791" cy="2756504"/>
          </a:xfrm>
          <a:prstGeom prst="cloudCallout">
            <a:avLst>
              <a:gd name="adj1" fmla="val -51691"/>
              <a:gd name="adj2" fmla="val 5789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/>
              <a:t>Sự đông máu có ý nghĩa gì đối với sự sống cơ thể</a:t>
            </a:r>
            <a:r>
              <a:rPr lang="en-US" sz="3200" b="1"/>
              <a:t>?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4927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ấu tạo cơ thể &amp; hiểu biết đúng về: Tim và mạch máu | Học trị liệu">
            <a:extLst>
              <a:ext uri="{FF2B5EF4-FFF2-40B4-BE49-F238E27FC236}">
                <a16:creationId xmlns:a16="http://schemas.microsoft.com/office/drawing/2014/main" id="{5114E47D-7482-1E6A-045E-2840DFB5D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3741489" y="101610"/>
            <a:ext cx="844746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6FE30-50DB-08D8-CC55-3AD4D746996E}"/>
              </a:ext>
            </a:extLst>
          </p:cNvPr>
          <p:cNvSpPr txBox="1"/>
          <p:nvPr/>
        </p:nvSpPr>
        <p:spPr>
          <a:xfrm>
            <a:off x="319473" y="402496"/>
            <a:ext cx="4936107" cy="3657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4- 5 </a:t>
            </a:r>
            <a:r>
              <a:rPr lang="en-US" sz="2800" dirty="0" err="1">
                <a:solidFill>
                  <a:srgbClr val="FF0000"/>
                </a:solidFill>
              </a:rPr>
              <a:t>lít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máu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r>
              <a:rPr lang="en-US" sz="2800" dirty="0"/>
              <a:t> </a:t>
            </a:r>
            <a:r>
              <a:rPr lang="en-US" sz="2800" dirty="0" err="1"/>
              <a:t>máu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khoảng</a:t>
            </a:r>
            <a:r>
              <a:rPr lang="en-US" sz="2800" dirty="0">
                <a:solidFill>
                  <a:srgbClr val="FF0000"/>
                </a:solidFill>
              </a:rPr>
              <a:t> 1/3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đe</a:t>
            </a:r>
            <a:r>
              <a:rPr lang="en-US" sz="2800" dirty="0"/>
              <a:t> </a:t>
            </a:r>
            <a:r>
              <a:rPr lang="en-US" sz="2800" dirty="0" err="1"/>
              <a:t>dọa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140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ood Transfusion Center by Slidesgo">
  <a:themeElements>
    <a:clrScheme name="Simple Light">
      <a:dk1>
        <a:srgbClr val="000000"/>
      </a:dk1>
      <a:lt1>
        <a:srgbClr val="EFEFEF"/>
      </a:lt1>
      <a:dk2>
        <a:srgbClr val="EFEFEF"/>
      </a:dk2>
      <a:lt2>
        <a:srgbClr val="B20909"/>
      </a:lt2>
      <a:accent1>
        <a:srgbClr val="850707"/>
      </a:accent1>
      <a:accent2>
        <a:srgbClr val="B20909"/>
      </a:accent2>
      <a:accent3>
        <a:srgbClr val="B20909"/>
      </a:accent3>
      <a:accent4>
        <a:srgbClr val="EFEFEF"/>
      </a:accent4>
      <a:accent5>
        <a:srgbClr val="EFEFEF"/>
      </a:accent5>
      <a:accent6>
        <a:srgbClr val="FFFFFF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</TotalTime>
  <Words>2013</Words>
  <Application>Microsoft Office PowerPoint</Application>
  <PresentationFormat>Widescreen</PresentationFormat>
  <Paragraphs>265</Paragraphs>
  <Slides>42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42</vt:i4>
      </vt:variant>
    </vt:vector>
  </HeadingPairs>
  <TitlesOfParts>
    <vt:vector size="77" baseType="lpstr">
      <vt:lpstr>DengXian</vt:lpstr>
      <vt:lpstr>DengXian Light</vt:lpstr>
      <vt:lpstr>#9Slide03 Ample</vt:lpstr>
      <vt:lpstr>#9Slide03 Bebas Neue ZSmall</vt:lpstr>
      <vt:lpstr>#9Slide03 Roboto Condensed</vt:lpstr>
      <vt:lpstr>#9Slide03 Swiss Condensed Bold</vt:lpstr>
      <vt:lpstr>.VnTime</vt:lpstr>
      <vt:lpstr>Arial</vt:lpstr>
      <vt:lpstr>Balsamiq Sans</vt:lpstr>
      <vt:lpstr>Bebas Neue</vt:lpstr>
      <vt:lpstr>Bookman Old Style</vt:lpstr>
      <vt:lpstr>Calibri</vt:lpstr>
      <vt:lpstr>Calibri Light</vt:lpstr>
      <vt:lpstr>Century Gothic</vt:lpstr>
      <vt:lpstr>FS Ahkio Bold</vt:lpstr>
      <vt:lpstr>Gloria Hallelujah</vt:lpstr>
      <vt:lpstr>Karla</vt:lpstr>
      <vt:lpstr>Myriad Pro Black Cond</vt:lpstr>
      <vt:lpstr>Nunito</vt:lpstr>
      <vt:lpstr>Open Sans</vt:lpstr>
      <vt:lpstr>Rajdhani</vt:lpstr>
      <vt:lpstr>Rockwell</vt:lpstr>
      <vt:lpstr>Times New Roman</vt:lpstr>
      <vt:lpstr>Wingdings</vt:lpstr>
      <vt:lpstr>包图简圆体</vt:lpstr>
      <vt:lpstr>Damask</vt:lpstr>
      <vt:lpstr>Back from Winter Break</vt:lpstr>
      <vt:lpstr>1_Back from Winter Break</vt:lpstr>
      <vt:lpstr>1_Blood Transfusion Center by Slidesgo</vt:lpstr>
      <vt:lpstr>Chủ đề Office</vt:lpstr>
      <vt:lpstr>Default Design</vt:lpstr>
      <vt:lpstr>1_Default Design</vt:lpstr>
      <vt:lpstr>Office 主题​​</vt:lpstr>
      <vt:lpstr>STEM Education Workshop for Teachers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I. ĐÔNG MÁU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máu chảy trong mạch không bị đông hễ ra khỏi mạch là đông ngay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SỐ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Hệ nhóm máu Rhesus: Rh D (-), Rh D (+)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VŨ NGỌC QUANG</cp:lastModifiedBy>
  <cp:revision>2</cp:revision>
  <dcterms:created xsi:type="dcterms:W3CDTF">2021-08-31T17:35:49Z</dcterms:created>
  <dcterms:modified xsi:type="dcterms:W3CDTF">2023-03-22T09:38:26Z</dcterms:modified>
</cp:coreProperties>
</file>